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sldIdLst>
    <p:sldId id="291" r:id="rId5"/>
    <p:sldId id="356" r:id="rId6"/>
    <p:sldId id="376" r:id="rId7"/>
    <p:sldId id="357" r:id="rId8"/>
    <p:sldId id="377" r:id="rId9"/>
    <p:sldId id="359" r:id="rId10"/>
    <p:sldId id="378" r:id="rId11"/>
    <p:sldId id="361" r:id="rId12"/>
    <p:sldId id="379" r:id="rId13"/>
    <p:sldId id="363" r:id="rId14"/>
    <p:sldId id="380" r:id="rId15"/>
    <p:sldId id="365" r:id="rId16"/>
    <p:sldId id="381" r:id="rId17"/>
    <p:sldId id="367" r:id="rId18"/>
    <p:sldId id="382" r:id="rId19"/>
    <p:sldId id="369" r:id="rId20"/>
    <p:sldId id="383" r:id="rId21"/>
    <p:sldId id="371" r:id="rId22"/>
    <p:sldId id="384" r:id="rId23"/>
    <p:sldId id="373" r:id="rId24"/>
    <p:sldId id="385" r:id="rId25"/>
    <p:sldId id="375" r:id="rId26"/>
    <p:sldId id="386" r:id="rId27"/>
    <p:sldId id="355" r:id="rId2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304340-0607-F704-E163-F849763ABC71}" name="Sophie Henkenherm" initials="SH" userId="S::Sophie.Henkenherm@toleranzraeume.org::3e69f952-ccc6-4052-9404-2936415a5fa5" providerId="AD"/>
  <p188:author id="{80B1885A-B2D3-D542-34A0-210E4B425069}" name="Desiree Galert" initials="DG" userId="S::desiree.galert@kiga-berlin.org::16c64fb7-092c-43e6-a528-d8beb327dc1f" providerId="AD"/>
  <p188:author id="{3420D29E-CA98-1E8B-9B1C-7EE6BD070107}" name="Tabea Böker" initials="TB" userId="S::tabea.boeker@kiga-berlin.org::bb2cdccb-496c-4bed-971b-9d71b0721901" providerId="AD"/>
  <p188:author id="{04D64CD4-7F3A-21AC-A938-154B5086C7B1}" name="Gastbenutzer" initials="Ga" userId="S::urn:spo:anon#2451a86c0395fc18deb4a662c1083bb99c2c8fec0de30384ed8ded89b5980aa4::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7B9A3"/>
    <a:srgbClr val="EE795B"/>
    <a:srgbClr val="FAFAFA"/>
    <a:srgbClr val="5486C7"/>
    <a:srgbClr val="6D5BA3"/>
    <a:srgbClr val="5A7DBD"/>
    <a:srgbClr val="6A59A1"/>
    <a:srgbClr val="6A5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644D55-3753-4547-9ADF-35811459D356}" v="98" dt="2023-12-21T14:32:14.3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56"/>
    <p:restoredTop sz="94702"/>
  </p:normalViewPr>
  <p:slideViewPr>
    <p:cSldViewPr snapToGrid="0">
      <p:cViewPr varScale="1">
        <p:scale>
          <a:sx n="108" d="100"/>
          <a:sy n="108" d="100"/>
        </p:scale>
        <p:origin x="7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e Henkenherm" userId="3e69f952-ccc6-4052-9404-2936415a5fa5" providerId="ADAL" clId="{F8644D55-3753-4547-9ADF-35811459D356}"/>
    <pc:docChg chg="undo custSel addSld delSld modSld">
      <pc:chgData name="Sophie Henkenherm" userId="3e69f952-ccc6-4052-9404-2936415a5fa5" providerId="ADAL" clId="{F8644D55-3753-4547-9ADF-35811459D356}" dt="2023-12-21T14:32:14.325" v="263" actId="115"/>
      <pc:docMkLst>
        <pc:docMk/>
      </pc:docMkLst>
      <pc:sldChg chg="del">
        <pc:chgData name="Sophie Henkenherm" userId="3e69f952-ccc6-4052-9404-2936415a5fa5" providerId="ADAL" clId="{F8644D55-3753-4547-9ADF-35811459D356}" dt="2023-12-21T13:40:20.295" v="18" actId="47"/>
        <pc:sldMkLst>
          <pc:docMk/>
          <pc:sldMk cId="1449829221" sldId="329"/>
        </pc:sldMkLst>
      </pc:sldChg>
      <pc:sldChg chg="addSp delSp modSp mod">
        <pc:chgData name="Sophie Henkenherm" userId="3e69f952-ccc6-4052-9404-2936415a5fa5" providerId="ADAL" clId="{F8644D55-3753-4547-9ADF-35811459D356}" dt="2023-12-21T13:58:00.384" v="91" actId="115"/>
        <pc:sldMkLst>
          <pc:docMk/>
          <pc:sldMk cId="2922019607" sldId="356"/>
        </pc:sldMkLst>
        <pc:spChg chg="del mod">
          <ac:chgData name="Sophie Henkenherm" userId="3e69f952-ccc6-4052-9404-2936415a5fa5" providerId="ADAL" clId="{F8644D55-3753-4547-9ADF-35811459D356}" dt="2023-12-21T13:38:28.382" v="3" actId="478"/>
          <ac:spMkLst>
            <pc:docMk/>
            <pc:sldMk cId="2922019607" sldId="356"/>
            <ac:spMk id="2" creationId="{3B521F2B-6254-E048-AD5B-5B4771099DF3}"/>
          </ac:spMkLst>
        </pc:spChg>
        <pc:spChg chg="add mod">
          <ac:chgData name="Sophie Henkenherm" userId="3e69f952-ccc6-4052-9404-2936415a5fa5" providerId="ADAL" clId="{F8644D55-3753-4547-9ADF-35811459D356}" dt="2023-12-21T13:58:00.384" v="91" actId="115"/>
          <ac:spMkLst>
            <pc:docMk/>
            <pc:sldMk cId="2922019607" sldId="356"/>
            <ac:spMk id="3" creationId="{893D580C-222F-A39A-F512-34CC0A30DADA}"/>
          </ac:spMkLst>
        </pc:spChg>
        <pc:spChg chg="del">
          <ac:chgData name="Sophie Henkenherm" userId="3e69f952-ccc6-4052-9404-2936415a5fa5" providerId="ADAL" clId="{F8644D55-3753-4547-9ADF-35811459D356}" dt="2023-12-21T13:38:08.919" v="0" actId="478"/>
          <ac:spMkLst>
            <pc:docMk/>
            <pc:sldMk cId="2922019607" sldId="356"/>
            <ac:spMk id="5" creationId="{99E31CBE-7301-D5D0-DFE6-429B7E05280E}"/>
          </ac:spMkLst>
        </pc:spChg>
        <pc:spChg chg="mod">
          <ac:chgData name="Sophie Henkenherm" userId="3e69f952-ccc6-4052-9404-2936415a5fa5" providerId="ADAL" clId="{F8644D55-3753-4547-9ADF-35811459D356}" dt="2023-12-21T13:40:35.227" v="20" actId="1076"/>
          <ac:spMkLst>
            <pc:docMk/>
            <pc:sldMk cId="2922019607" sldId="356"/>
            <ac:spMk id="11" creationId="{9593F3D8-6FF5-6244-B662-ED0E9EA72777}"/>
          </ac:spMkLst>
        </pc:spChg>
        <pc:graphicFrameChg chg="mod modGraphic">
          <ac:chgData name="Sophie Henkenherm" userId="3e69f952-ccc6-4052-9404-2936415a5fa5" providerId="ADAL" clId="{F8644D55-3753-4547-9ADF-35811459D356}" dt="2023-12-21T13:55:24.975" v="81"/>
          <ac:graphicFrameMkLst>
            <pc:docMk/>
            <pc:sldMk cId="2922019607" sldId="356"/>
            <ac:graphicFrameMk id="13" creationId="{F992D9D3-D42B-C28C-7DD7-41D10706AEF2}"/>
          </ac:graphicFrameMkLst>
        </pc:graphicFrameChg>
        <pc:picChg chg="mod">
          <ac:chgData name="Sophie Henkenherm" userId="3e69f952-ccc6-4052-9404-2936415a5fa5" providerId="ADAL" clId="{F8644D55-3753-4547-9ADF-35811459D356}" dt="2023-12-21T13:40:31.877" v="19" actId="1076"/>
          <ac:picMkLst>
            <pc:docMk/>
            <pc:sldMk cId="2922019607" sldId="356"/>
            <ac:picMk id="7" creationId="{64D615B3-FF95-B9D7-65E2-260E75B6CD52}"/>
          </ac:picMkLst>
        </pc:picChg>
      </pc:sldChg>
      <pc:sldChg chg="modSp mod">
        <pc:chgData name="Sophie Henkenherm" userId="3e69f952-ccc6-4052-9404-2936415a5fa5" providerId="ADAL" clId="{F8644D55-3753-4547-9ADF-35811459D356}" dt="2023-12-21T13:57:54.170" v="90" actId="115"/>
        <pc:sldMkLst>
          <pc:docMk/>
          <pc:sldMk cId="2532217471" sldId="357"/>
        </pc:sldMkLst>
        <pc:spChg chg="mod">
          <ac:chgData name="Sophie Henkenherm" userId="3e69f952-ccc6-4052-9404-2936415a5fa5" providerId="ADAL" clId="{F8644D55-3753-4547-9ADF-35811459D356}" dt="2023-12-21T13:57:54.170" v="90" actId="115"/>
          <ac:spMkLst>
            <pc:docMk/>
            <pc:sldMk cId="2532217471" sldId="357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3:39:50.508" v="9" actId="1076"/>
          <ac:spMkLst>
            <pc:docMk/>
            <pc:sldMk cId="2532217471" sldId="357"/>
            <ac:spMk id="5" creationId="{99E31CBE-7301-D5D0-DFE6-429B7E05280E}"/>
          </ac:spMkLst>
        </pc:spChg>
        <pc:graphicFrameChg chg="mod modGraphic">
          <ac:chgData name="Sophie Henkenherm" userId="3e69f952-ccc6-4052-9404-2936415a5fa5" providerId="ADAL" clId="{F8644D55-3753-4547-9ADF-35811459D356}" dt="2023-12-21T13:42:28.738" v="41" actId="207"/>
          <ac:graphicFrameMkLst>
            <pc:docMk/>
            <pc:sldMk cId="2532217471" sldId="357"/>
            <ac:graphicFrameMk id="13" creationId="{F992D9D3-D42B-C28C-7DD7-41D10706AEF2}"/>
          </ac:graphicFrameMkLst>
        </pc:graphicFrameChg>
      </pc:sldChg>
      <pc:sldChg chg="del">
        <pc:chgData name="Sophie Henkenherm" userId="3e69f952-ccc6-4052-9404-2936415a5fa5" providerId="ADAL" clId="{F8644D55-3753-4547-9ADF-35811459D356}" dt="2023-12-21T13:42:37.421" v="42" actId="47"/>
        <pc:sldMkLst>
          <pc:docMk/>
          <pc:sldMk cId="4191979668" sldId="358"/>
        </pc:sldMkLst>
      </pc:sldChg>
      <pc:sldChg chg="addSp delSp modSp mod">
        <pc:chgData name="Sophie Henkenherm" userId="3e69f952-ccc6-4052-9404-2936415a5fa5" providerId="ADAL" clId="{F8644D55-3753-4547-9ADF-35811459D356}" dt="2023-12-21T14:06:01.911" v="131" actId="1076"/>
        <pc:sldMkLst>
          <pc:docMk/>
          <pc:sldMk cId="3688584565" sldId="359"/>
        </pc:sldMkLst>
        <pc:spChg chg="del mod">
          <ac:chgData name="Sophie Henkenherm" userId="3e69f952-ccc6-4052-9404-2936415a5fa5" providerId="ADAL" clId="{F8644D55-3753-4547-9ADF-35811459D356}" dt="2023-12-21T13:43:10.455" v="46" actId="478"/>
          <ac:spMkLst>
            <pc:docMk/>
            <pc:sldMk cId="3688584565" sldId="359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3:57:48.452" v="89" actId="115"/>
          <ac:spMkLst>
            <pc:docMk/>
            <pc:sldMk cId="3688584565" sldId="359"/>
            <ac:spMk id="5" creationId="{99E31CBE-7301-D5D0-DFE6-429B7E05280E}"/>
          </ac:spMkLst>
        </pc:spChg>
        <pc:spChg chg="add del mod">
          <ac:chgData name="Sophie Henkenherm" userId="3e69f952-ccc6-4052-9404-2936415a5fa5" providerId="ADAL" clId="{F8644D55-3753-4547-9ADF-35811459D356}" dt="2023-12-21T13:43:15.488" v="48" actId="478"/>
          <ac:spMkLst>
            <pc:docMk/>
            <pc:sldMk cId="3688584565" sldId="359"/>
            <ac:spMk id="8" creationId="{2F6968B6-A1BB-3364-A2A7-A97494FBABC8}"/>
          </ac:spMkLst>
        </pc:spChg>
        <pc:graphicFrameChg chg="mod modGraphic">
          <ac:chgData name="Sophie Henkenherm" userId="3e69f952-ccc6-4052-9404-2936415a5fa5" providerId="ADAL" clId="{F8644D55-3753-4547-9ADF-35811459D356}" dt="2023-12-21T13:46:05.534" v="64" actId="207"/>
          <ac:graphicFrameMkLst>
            <pc:docMk/>
            <pc:sldMk cId="3688584565" sldId="359"/>
            <ac:graphicFrameMk id="13" creationId="{F992D9D3-D42B-C28C-7DD7-41D10706AEF2}"/>
          </ac:graphicFrameMkLst>
        </pc:graphicFrameChg>
        <pc:picChg chg="mod">
          <ac:chgData name="Sophie Henkenherm" userId="3e69f952-ccc6-4052-9404-2936415a5fa5" providerId="ADAL" clId="{F8644D55-3753-4547-9ADF-35811459D356}" dt="2023-12-21T14:06:01.911" v="131" actId="1076"/>
          <ac:picMkLst>
            <pc:docMk/>
            <pc:sldMk cId="3688584565" sldId="359"/>
            <ac:picMk id="7" creationId="{9FBBDB13-7195-634D-AADB-E835B408A506}"/>
          </ac:picMkLst>
        </pc:picChg>
      </pc:sldChg>
      <pc:sldChg chg="del">
        <pc:chgData name="Sophie Henkenherm" userId="3e69f952-ccc6-4052-9404-2936415a5fa5" providerId="ADAL" clId="{F8644D55-3753-4547-9ADF-35811459D356}" dt="2023-12-21T13:51:36.186" v="65" actId="47"/>
        <pc:sldMkLst>
          <pc:docMk/>
          <pc:sldMk cId="1646807887" sldId="360"/>
        </pc:sldMkLst>
      </pc:sldChg>
      <pc:sldChg chg="addSp delSp modSp mod">
        <pc:chgData name="Sophie Henkenherm" userId="3e69f952-ccc6-4052-9404-2936415a5fa5" providerId="ADAL" clId="{F8644D55-3753-4547-9ADF-35811459D356}" dt="2023-12-21T14:25:22.619" v="244" actId="115"/>
        <pc:sldMkLst>
          <pc:docMk/>
          <pc:sldMk cId="1925095447" sldId="361"/>
        </pc:sldMkLst>
        <pc:spChg chg="mod">
          <ac:chgData name="Sophie Henkenherm" userId="3e69f952-ccc6-4052-9404-2936415a5fa5" providerId="ADAL" clId="{F8644D55-3753-4547-9ADF-35811459D356}" dt="2023-12-21T13:51:51.544" v="66" actId="20577"/>
          <ac:spMkLst>
            <pc:docMk/>
            <pc:sldMk cId="1925095447" sldId="361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3:52:27.319" v="72" actId="255"/>
          <ac:spMkLst>
            <pc:docMk/>
            <pc:sldMk cId="1925095447" sldId="361"/>
            <ac:spMk id="5" creationId="{99E31CBE-7301-D5D0-DFE6-429B7E05280E}"/>
          </ac:spMkLst>
        </pc:spChg>
        <pc:spChg chg="add del">
          <ac:chgData name="Sophie Henkenherm" userId="3e69f952-ccc6-4052-9404-2936415a5fa5" providerId="ADAL" clId="{F8644D55-3753-4547-9ADF-35811459D356}" dt="2023-12-21T13:52:05.233" v="70" actId="478"/>
          <ac:spMkLst>
            <pc:docMk/>
            <pc:sldMk cId="1925095447" sldId="361"/>
            <ac:spMk id="11" creationId="{9593F3D8-6FF5-6244-B662-ED0E9EA72777}"/>
          </ac:spMkLst>
        </pc:spChg>
        <pc:graphicFrameChg chg="mod modGraphic">
          <ac:chgData name="Sophie Henkenherm" userId="3e69f952-ccc6-4052-9404-2936415a5fa5" providerId="ADAL" clId="{F8644D55-3753-4547-9ADF-35811459D356}" dt="2023-12-21T14:25:22.619" v="244" actId="115"/>
          <ac:graphicFrameMkLst>
            <pc:docMk/>
            <pc:sldMk cId="1925095447" sldId="361"/>
            <ac:graphicFrameMk id="13" creationId="{F992D9D3-D42B-C28C-7DD7-41D10706AEF2}"/>
          </ac:graphicFrameMkLst>
        </pc:graphicFrameChg>
      </pc:sldChg>
      <pc:sldChg chg="del">
        <pc:chgData name="Sophie Henkenherm" userId="3e69f952-ccc6-4052-9404-2936415a5fa5" providerId="ADAL" clId="{F8644D55-3753-4547-9ADF-35811459D356}" dt="2023-12-21T13:57:05.988" v="83" actId="47"/>
        <pc:sldMkLst>
          <pc:docMk/>
          <pc:sldMk cId="1359014645" sldId="362"/>
        </pc:sldMkLst>
      </pc:sldChg>
      <pc:sldChg chg="modSp mod">
        <pc:chgData name="Sophie Henkenherm" userId="3e69f952-ccc6-4052-9404-2936415a5fa5" providerId="ADAL" clId="{F8644D55-3753-4547-9ADF-35811459D356}" dt="2023-12-21T14:01:04.696" v="104" actId="207"/>
        <pc:sldMkLst>
          <pc:docMk/>
          <pc:sldMk cId="375377276" sldId="363"/>
        </pc:sldMkLst>
        <pc:spChg chg="mod">
          <ac:chgData name="Sophie Henkenherm" userId="3e69f952-ccc6-4052-9404-2936415a5fa5" providerId="ADAL" clId="{F8644D55-3753-4547-9ADF-35811459D356}" dt="2023-12-21T13:57:23.399" v="84" actId="20577"/>
          <ac:spMkLst>
            <pc:docMk/>
            <pc:sldMk cId="375377276" sldId="363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3:57:34.581" v="86" actId="2711"/>
          <ac:spMkLst>
            <pc:docMk/>
            <pc:sldMk cId="375377276" sldId="363"/>
            <ac:spMk id="5" creationId="{99E31CBE-7301-D5D0-DFE6-429B7E05280E}"/>
          </ac:spMkLst>
        </pc:spChg>
        <pc:graphicFrameChg chg="mod modGraphic">
          <ac:chgData name="Sophie Henkenherm" userId="3e69f952-ccc6-4052-9404-2936415a5fa5" providerId="ADAL" clId="{F8644D55-3753-4547-9ADF-35811459D356}" dt="2023-12-21T14:01:04.696" v="104" actId="207"/>
          <ac:graphicFrameMkLst>
            <pc:docMk/>
            <pc:sldMk cId="375377276" sldId="363"/>
            <ac:graphicFrameMk id="13" creationId="{F992D9D3-D42B-C28C-7DD7-41D10706AEF2}"/>
          </ac:graphicFrameMkLst>
        </pc:graphicFrameChg>
      </pc:sldChg>
      <pc:sldChg chg="del">
        <pc:chgData name="Sophie Henkenherm" userId="3e69f952-ccc6-4052-9404-2936415a5fa5" providerId="ADAL" clId="{F8644D55-3753-4547-9ADF-35811459D356}" dt="2023-12-21T14:00:46.320" v="103" actId="47"/>
        <pc:sldMkLst>
          <pc:docMk/>
          <pc:sldMk cId="3740545751" sldId="364"/>
        </pc:sldMkLst>
      </pc:sldChg>
      <pc:sldChg chg="addSp delSp modSp mod">
        <pc:chgData name="Sophie Henkenherm" userId="3e69f952-ccc6-4052-9404-2936415a5fa5" providerId="ADAL" clId="{F8644D55-3753-4547-9ADF-35811459D356}" dt="2023-12-21T14:27:11.908" v="249" actId="115"/>
        <pc:sldMkLst>
          <pc:docMk/>
          <pc:sldMk cId="2475337111" sldId="365"/>
        </pc:sldMkLst>
        <pc:spChg chg="del mod">
          <ac:chgData name="Sophie Henkenherm" userId="3e69f952-ccc6-4052-9404-2936415a5fa5" providerId="ADAL" clId="{F8644D55-3753-4547-9ADF-35811459D356}" dt="2023-12-21T14:01:39.878" v="108" actId="478"/>
          <ac:spMkLst>
            <pc:docMk/>
            <pc:sldMk cId="2475337111" sldId="365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4:02:03.676" v="112" actId="2711"/>
          <ac:spMkLst>
            <pc:docMk/>
            <pc:sldMk cId="2475337111" sldId="365"/>
            <ac:spMk id="5" creationId="{99E31CBE-7301-D5D0-DFE6-429B7E05280E}"/>
          </ac:spMkLst>
        </pc:spChg>
        <pc:spChg chg="add del mod">
          <ac:chgData name="Sophie Henkenherm" userId="3e69f952-ccc6-4052-9404-2936415a5fa5" providerId="ADAL" clId="{F8644D55-3753-4547-9ADF-35811459D356}" dt="2023-12-21T14:01:43.076" v="109" actId="478"/>
          <ac:spMkLst>
            <pc:docMk/>
            <pc:sldMk cId="2475337111" sldId="365"/>
            <ac:spMk id="7" creationId="{7D87CA56-E301-785C-6313-D12520C9186E}"/>
          </ac:spMkLst>
        </pc:spChg>
        <pc:graphicFrameChg chg="mod modGraphic">
          <ac:chgData name="Sophie Henkenherm" userId="3e69f952-ccc6-4052-9404-2936415a5fa5" providerId="ADAL" clId="{F8644D55-3753-4547-9ADF-35811459D356}" dt="2023-12-21T14:27:11.908" v="249" actId="115"/>
          <ac:graphicFrameMkLst>
            <pc:docMk/>
            <pc:sldMk cId="2475337111" sldId="365"/>
            <ac:graphicFrameMk id="13" creationId="{F992D9D3-D42B-C28C-7DD7-41D10706AEF2}"/>
          </ac:graphicFrameMkLst>
        </pc:graphicFrameChg>
        <pc:picChg chg="mod">
          <ac:chgData name="Sophie Henkenherm" userId="3e69f952-ccc6-4052-9404-2936415a5fa5" providerId="ADAL" clId="{F8644D55-3753-4547-9ADF-35811459D356}" dt="2023-12-21T14:06:21.322" v="132" actId="1076"/>
          <ac:picMkLst>
            <pc:docMk/>
            <pc:sldMk cId="2475337111" sldId="365"/>
            <ac:picMk id="8" creationId="{A8DBF28F-A7C4-397D-A266-56198EC7D7E5}"/>
          </ac:picMkLst>
        </pc:picChg>
      </pc:sldChg>
      <pc:sldChg chg="del">
        <pc:chgData name="Sophie Henkenherm" userId="3e69f952-ccc6-4052-9404-2936415a5fa5" providerId="ADAL" clId="{F8644D55-3753-4547-9ADF-35811459D356}" dt="2023-12-21T14:03:56.041" v="118" actId="47"/>
        <pc:sldMkLst>
          <pc:docMk/>
          <pc:sldMk cId="1708413772" sldId="366"/>
        </pc:sldMkLst>
      </pc:sldChg>
      <pc:sldChg chg="addSp delSp modSp mod">
        <pc:chgData name="Sophie Henkenherm" userId="3e69f952-ccc6-4052-9404-2936415a5fa5" providerId="ADAL" clId="{F8644D55-3753-4547-9ADF-35811459D356}" dt="2023-12-21T14:07:06.395" v="134" actId="1076"/>
        <pc:sldMkLst>
          <pc:docMk/>
          <pc:sldMk cId="1503982916" sldId="367"/>
        </pc:sldMkLst>
        <pc:spChg chg="del mod">
          <ac:chgData name="Sophie Henkenherm" userId="3e69f952-ccc6-4052-9404-2936415a5fa5" providerId="ADAL" clId="{F8644D55-3753-4547-9ADF-35811459D356}" dt="2023-12-21T14:04:20.980" v="121" actId="478"/>
          <ac:spMkLst>
            <pc:docMk/>
            <pc:sldMk cId="1503982916" sldId="367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4:04:35.922" v="124" actId="2711"/>
          <ac:spMkLst>
            <pc:docMk/>
            <pc:sldMk cId="1503982916" sldId="367"/>
            <ac:spMk id="5" creationId="{99E31CBE-7301-D5D0-DFE6-429B7E05280E}"/>
          </ac:spMkLst>
        </pc:spChg>
        <pc:spChg chg="add del mod">
          <ac:chgData name="Sophie Henkenherm" userId="3e69f952-ccc6-4052-9404-2936415a5fa5" providerId="ADAL" clId="{F8644D55-3753-4547-9ADF-35811459D356}" dt="2023-12-21T14:04:23.795" v="122" actId="478"/>
          <ac:spMkLst>
            <pc:docMk/>
            <pc:sldMk cId="1503982916" sldId="367"/>
            <ac:spMk id="8" creationId="{669067E5-C6FF-1D3A-342E-13E21C7623E6}"/>
          </ac:spMkLst>
        </pc:spChg>
        <pc:graphicFrameChg chg="mod modGraphic">
          <ac:chgData name="Sophie Henkenherm" userId="3e69f952-ccc6-4052-9404-2936415a5fa5" providerId="ADAL" clId="{F8644D55-3753-4547-9ADF-35811459D356}" dt="2023-12-21T14:05:35.981" v="129" actId="113"/>
          <ac:graphicFrameMkLst>
            <pc:docMk/>
            <pc:sldMk cId="1503982916" sldId="367"/>
            <ac:graphicFrameMk id="13" creationId="{F992D9D3-D42B-C28C-7DD7-41D10706AEF2}"/>
          </ac:graphicFrameMkLst>
        </pc:graphicFrameChg>
        <pc:picChg chg="mod">
          <ac:chgData name="Sophie Henkenherm" userId="3e69f952-ccc6-4052-9404-2936415a5fa5" providerId="ADAL" clId="{F8644D55-3753-4547-9ADF-35811459D356}" dt="2023-12-21T14:07:06.395" v="134" actId="1076"/>
          <ac:picMkLst>
            <pc:docMk/>
            <pc:sldMk cId="1503982916" sldId="367"/>
            <ac:picMk id="7" creationId="{0CE31107-64F8-5371-C8C8-B813F5416A80}"/>
          </ac:picMkLst>
        </pc:picChg>
      </pc:sldChg>
      <pc:sldChg chg="del">
        <pc:chgData name="Sophie Henkenherm" userId="3e69f952-ccc6-4052-9404-2936415a5fa5" providerId="ADAL" clId="{F8644D55-3753-4547-9ADF-35811459D356}" dt="2023-12-21T14:07:26.943" v="135" actId="47"/>
        <pc:sldMkLst>
          <pc:docMk/>
          <pc:sldMk cId="2123252988" sldId="368"/>
        </pc:sldMkLst>
      </pc:sldChg>
      <pc:sldChg chg="addSp delSp modSp mod">
        <pc:chgData name="Sophie Henkenherm" userId="3e69f952-ccc6-4052-9404-2936415a5fa5" providerId="ADAL" clId="{F8644D55-3753-4547-9ADF-35811459D356}" dt="2023-12-21T14:10:05.411" v="154" actId="207"/>
        <pc:sldMkLst>
          <pc:docMk/>
          <pc:sldMk cId="4216186208" sldId="369"/>
        </pc:sldMkLst>
        <pc:spChg chg="del mod">
          <ac:chgData name="Sophie Henkenherm" userId="3e69f952-ccc6-4052-9404-2936415a5fa5" providerId="ADAL" clId="{F8644D55-3753-4547-9ADF-35811459D356}" dt="2023-12-21T14:07:52.478" v="140" actId="478"/>
          <ac:spMkLst>
            <pc:docMk/>
            <pc:sldMk cId="4216186208" sldId="369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4:08:41.608" v="144" actId="2711"/>
          <ac:spMkLst>
            <pc:docMk/>
            <pc:sldMk cId="4216186208" sldId="369"/>
            <ac:spMk id="5" creationId="{99E31CBE-7301-D5D0-DFE6-429B7E05280E}"/>
          </ac:spMkLst>
        </pc:spChg>
        <pc:spChg chg="add del mod">
          <ac:chgData name="Sophie Henkenherm" userId="3e69f952-ccc6-4052-9404-2936415a5fa5" providerId="ADAL" clId="{F8644D55-3753-4547-9ADF-35811459D356}" dt="2023-12-21T14:07:55.688" v="141" actId="478"/>
          <ac:spMkLst>
            <pc:docMk/>
            <pc:sldMk cId="4216186208" sldId="369"/>
            <ac:spMk id="7" creationId="{0F2A435D-F8CD-6E08-03FC-93725A6B9798}"/>
          </ac:spMkLst>
        </pc:spChg>
        <pc:graphicFrameChg chg="mod modGraphic">
          <ac:chgData name="Sophie Henkenherm" userId="3e69f952-ccc6-4052-9404-2936415a5fa5" providerId="ADAL" clId="{F8644D55-3753-4547-9ADF-35811459D356}" dt="2023-12-21T14:10:05.411" v="154" actId="207"/>
          <ac:graphicFrameMkLst>
            <pc:docMk/>
            <pc:sldMk cId="4216186208" sldId="369"/>
            <ac:graphicFrameMk id="13" creationId="{F992D9D3-D42B-C28C-7DD7-41D10706AEF2}"/>
          </ac:graphicFrameMkLst>
        </pc:graphicFrameChg>
      </pc:sldChg>
      <pc:sldChg chg="del">
        <pc:chgData name="Sophie Henkenherm" userId="3e69f952-ccc6-4052-9404-2936415a5fa5" providerId="ADAL" clId="{F8644D55-3753-4547-9ADF-35811459D356}" dt="2023-12-21T14:10:13.850" v="155" actId="47"/>
        <pc:sldMkLst>
          <pc:docMk/>
          <pc:sldMk cId="3112503554" sldId="370"/>
        </pc:sldMkLst>
      </pc:sldChg>
      <pc:sldChg chg="modSp mod">
        <pc:chgData name="Sophie Henkenherm" userId="3e69f952-ccc6-4052-9404-2936415a5fa5" providerId="ADAL" clId="{F8644D55-3753-4547-9ADF-35811459D356}" dt="2023-12-21T14:12:32.914" v="168" actId="1076"/>
        <pc:sldMkLst>
          <pc:docMk/>
          <pc:sldMk cId="1713840648" sldId="371"/>
        </pc:sldMkLst>
        <pc:spChg chg="mod">
          <ac:chgData name="Sophie Henkenherm" userId="3e69f952-ccc6-4052-9404-2936415a5fa5" providerId="ADAL" clId="{F8644D55-3753-4547-9ADF-35811459D356}" dt="2023-12-21T14:10:28.966" v="156" actId="20577"/>
          <ac:spMkLst>
            <pc:docMk/>
            <pc:sldMk cId="1713840648" sldId="371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4:10:41.235" v="158" actId="2711"/>
          <ac:spMkLst>
            <pc:docMk/>
            <pc:sldMk cId="1713840648" sldId="371"/>
            <ac:spMk id="5" creationId="{99E31CBE-7301-D5D0-DFE6-429B7E05280E}"/>
          </ac:spMkLst>
        </pc:spChg>
        <pc:spChg chg="mod">
          <ac:chgData name="Sophie Henkenherm" userId="3e69f952-ccc6-4052-9404-2936415a5fa5" providerId="ADAL" clId="{F8644D55-3753-4547-9ADF-35811459D356}" dt="2023-12-21T14:12:32.914" v="168" actId="1076"/>
          <ac:spMkLst>
            <pc:docMk/>
            <pc:sldMk cId="1713840648" sldId="371"/>
            <ac:spMk id="11" creationId="{9593F3D8-6FF5-6244-B662-ED0E9EA72777}"/>
          </ac:spMkLst>
        </pc:spChg>
        <pc:graphicFrameChg chg="mod modGraphic">
          <ac:chgData name="Sophie Henkenherm" userId="3e69f952-ccc6-4052-9404-2936415a5fa5" providerId="ADAL" clId="{F8644D55-3753-4547-9ADF-35811459D356}" dt="2023-12-21T14:12:31.503" v="167" actId="255"/>
          <ac:graphicFrameMkLst>
            <pc:docMk/>
            <pc:sldMk cId="1713840648" sldId="371"/>
            <ac:graphicFrameMk id="13" creationId="{F992D9D3-D42B-C28C-7DD7-41D10706AEF2}"/>
          </ac:graphicFrameMkLst>
        </pc:graphicFrameChg>
      </pc:sldChg>
      <pc:sldChg chg="del">
        <pc:chgData name="Sophie Henkenherm" userId="3e69f952-ccc6-4052-9404-2936415a5fa5" providerId="ADAL" clId="{F8644D55-3753-4547-9ADF-35811459D356}" dt="2023-12-21T14:13:12.270" v="169" actId="47"/>
        <pc:sldMkLst>
          <pc:docMk/>
          <pc:sldMk cId="981581139" sldId="372"/>
        </pc:sldMkLst>
      </pc:sldChg>
      <pc:sldChg chg="modSp mod">
        <pc:chgData name="Sophie Henkenherm" userId="3e69f952-ccc6-4052-9404-2936415a5fa5" providerId="ADAL" clId="{F8644D55-3753-4547-9ADF-35811459D356}" dt="2023-12-21T14:15:36.184" v="183" actId="14100"/>
        <pc:sldMkLst>
          <pc:docMk/>
          <pc:sldMk cId="489481352" sldId="373"/>
        </pc:sldMkLst>
        <pc:spChg chg="mod">
          <ac:chgData name="Sophie Henkenherm" userId="3e69f952-ccc6-4052-9404-2936415a5fa5" providerId="ADAL" clId="{F8644D55-3753-4547-9ADF-35811459D356}" dt="2023-12-21T14:13:21.435" v="170" actId="20577"/>
          <ac:spMkLst>
            <pc:docMk/>
            <pc:sldMk cId="489481352" sldId="373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4:13:59.035" v="171" actId="2711"/>
          <ac:spMkLst>
            <pc:docMk/>
            <pc:sldMk cId="489481352" sldId="373"/>
            <ac:spMk id="5" creationId="{99E31CBE-7301-D5D0-DFE6-429B7E05280E}"/>
          </ac:spMkLst>
        </pc:spChg>
        <pc:spChg chg="mod">
          <ac:chgData name="Sophie Henkenherm" userId="3e69f952-ccc6-4052-9404-2936415a5fa5" providerId="ADAL" clId="{F8644D55-3753-4547-9ADF-35811459D356}" dt="2023-12-21T14:15:36.184" v="183" actId="14100"/>
          <ac:spMkLst>
            <pc:docMk/>
            <pc:sldMk cId="489481352" sldId="373"/>
            <ac:spMk id="11" creationId="{9593F3D8-6FF5-6244-B662-ED0E9EA72777}"/>
          </ac:spMkLst>
        </pc:spChg>
        <pc:graphicFrameChg chg="mod modGraphic">
          <ac:chgData name="Sophie Henkenherm" userId="3e69f952-ccc6-4052-9404-2936415a5fa5" providerId="ADAL" clId="{F8644D55-3753-4547-9ADF-35811459D356}" dt="2023-12-21T14:15:20.629" v="180" actId="207"/>
          <ac:graphicFrameMkLst>
            <pc:docMk/>
            <pc:sldMk cId="489481352" sldId="373"/>
            <ac:graphicFrameMk id="13" creationId="{F992D9D3-D42B-C28C-7DD7-41D10706AEF2}"/>
          </ac:graphicFrameMkLst>
        </pc:graphicFrameChg>
      </pc:sldChg>
      <pc:sldChg chg="del">
        <pc:chgData name="Sophie Henkenherm" userId="3e69f952-ccc6-4052-9404-2936415a5fa5" providerId="ADAL" clId="{F8644D55-3753-4547-9ADF-35811459D356}" dt="2023-12-21T14:15:43.238" v="184" actId="47"/>
        <pc:sldMkLst>
          <pc:docMk/>
          <pc:sldMk cId="3862635813" sldId="374"/>
        </pc:sldMkLst>
      </pc:sldChg>
      <pc:sldChg chg="addSp delSp modSp mod">
        <pc:chgData name="Sophie Henkenherm" userId="3e69f952-ccc6-4052-9404-2936415a5fa5" providerId="ADAL" clId="{F8644D55-3753-4547-9ADF-35811459D356}" dt="2023-12-21T14:17:27.254" v="197" actId="2711"/>
        <pc:sldMkLst>
          <pc:docMk/>
          <pc:sldMk cId="2489328899" sldId="375"/>
        </pc:sldMkLst>
        <pc:spChg chg="del">
          <ac:chgData name="Sophie Henkenherm" userId="3e69f952-ccc6-4052-9404-2936415a5fa5" providerId="ADAL" clId="{F8644D55-3753-4547-9ADF-35811459D356}" dt="2023-12-21T14:15:52.998" v="185" actId="478"/>
          <ac:spMkLst>
            <pc:docMk/>
            <pc:sldMk cId="2489328899" sldId="375"/>
            <ac:spMk id="2" creationId="{3B521F2B-6254-E048-AD5B-5B4771099DF3}"/>
          </ac:spMkLst>
        </pc:spChg>
        <pc:spChg chg="mod">
          <ac:chgData name="Sophie Henkenherm" userId="3e69f952-ccc6-4052-9404-2936415a5fa5" providerId="ADAL" clId="{F8644D55-3753-4547-9ADF-35811459D356}" dt="2023-12-21T14:16:06.233" v="188" actId="1076"/>
          <ac:spMkLst>
            <pc:docMk/>
            <pc:sldMk cId="2489328899" sldId="375"/>
            <ac:spMk id="5" creationId="{99E31CBE-7301-D5D0-DFE6-429B7E05280E}"/>
          </ac:spMkLst>
        </pc:spChg>
        <pc:spChg chg="add del mod">
          <ac:chgData name="Sophie Henkenherm" userId="3e69f952-ccc6-4052-9404-2936415a5fa5" providerId="ADAL" clId="{F8644D55-3753-4547-9ADF-35811459D356}" dt="2023-12-21T14:15:55.635" v="186" actId="478"/>
          <ac:spMkLst>
            <pc:docMk/>
            <pc:sldMk cId="2489328899" sldId="375"/>
            <ac:spMk id="7" creationId="{52F4E76B-FE75-0DEC-CFE4-A92737F20DAC}"/>
          </ac:spMkLst>
        </pc:spChg>
        <pc:graphicFrameChg chg="mod modGraphic">
          <ac:chgData name="Sophie Henkenherm" userId="3e69f952-ccc6-4052-9404-2936415a5fa5" providerId="ADAL" clId="{F8644D55-3753-4547-9ADF-35811459D356}" dt="2023-12-21T14:17:27.254" v="197" actId="2711"/>
          <ac:graphicFrameMkLst>
            <pc:docMk/>
            <pc:sldMk cId="2489328899" sldId="375"/>
            <ac:graphicFrameMk id="13" creationId="{F992D9D3-D42B-C28C-7DD7-41D10706AEF2}"/>
          </ac:graphicFrameMkLst>
        </pc:graphicFrameChg>
        <pc:picChg chg="mod">
          <ac:chgData name="Sophie Henkenherm" userId="3e69f952-ccc6-4052-9404-2936415a5fa5" providerId="ADAL" clId="{F8644D55-3753-4547-9ADF-35811459D356}" dt="2023-12-21T14:16:19.832" v="190" actId="1076"/>
          <ac:picMkLst>
            <pc:docMk/>
            <pc:sldMk cId="2489328899" sldId="375"/>
            <ac:picMk id="4" creationId="{8CD11A54-52AC-14E2-1825-CA754C3A1978}"/>
          </ac:picMkLst>
        </pc:picChg>
      </pc:sldChg>
      <pc:sldChg chg="new del">
        <pc:chgData name="Sophie Henkenherm" userId="3e69f952-ccc6-4052-9404-2936415a5fa5" providerId="ADAL" clId="{F8644D55-3753-4547-9ADF-35811459D356}" dt="2023-12-21T14:18:40.081" v="200" actId="47"/>
        <pc:sldMkLst>
          <pc:docMk/>
          <pc:sldMk cId="832148541" sldId="376"/>
        </pc:sldMkLst>
      </pc:sldChg>
      <pc:sldChg chg="delSp modSp add del mod">
        <pc:chgData name="Sophie Henkenherm" userId="3e69f952-ccc6-4052-9404-2936415a5fa5" providerId="ADAL" clId="{F8644D55-3753-4547-9ADF-35811459D356}" dt="2023-12-21T14:19:36.457" v="206" actId="47"/>
        <pc:sldMkLst>
          <pc:docMk/>
          <pc:sldMk cId="1319003179" sldId="376"/>
        </pc:sldMkLst>
        <pc:spChg chg="mod">
          <ac:chgData name="Sophie Henkenherm" userId="3e69f952-ccc6-4052-9404-2936415a5fa5" providerId="ADAL" clId="{F8644D55-3753-4547-9ADF-35811459D356}" dt="2023-12-21T14:19:33.613" v="205" actId="6549"/>
          <ac:spMkLst>
            <pc:docMk/>
            <pc:sldMk cId="1319003179" sldId="376"/>
            <ac:spMk id="3" creationId="{893D580C-222F-A39A-F512-34CC0A30DADA}"/>
          </ac:spMkLst>
        </pc:spChg>
        <pc:graphicFrameChg chg="del">
          <ac:chgData name="Sophie Henkenherm" userId="3e69f952-ccc6-4052-9404-2936415a5fa5" providerId="ADAL" clId="{F8644D55-3753-4547-9ADF-35811459D356}" dt="2023-12-21T14:19:00.877" v="204" actId="478"/>
          <ac:graphicFrameMkLst>
            <pc:docMk/>
            <pc:sldMk cId="1319003179" sldId="376"/>
            <ac:graphicFrameMk id="13" creationId="{F992D9D3-D42B-C28C-7DD7-41D10706AEF2}"/>
          </ac:graphicFrameMkLst>
        </pc:graphicFrameChg>
        <pc:picChg chg="del">
          <ac:chgData name="Sophie Henkenherm" userId="3e69f952-ccc6-4052-9404-2936415a5fa5" providerId="ADAL" clId="{F8644D55-3753-4547-9ADF-35811459D356}" dt="2023-12-21T14:18:50.002" v="202" actId="478"/>
          <ac:picMkLst>
            <pc:docMk/>
            <pc:sldMk cId="1319003179" sldId="376"/>
            <ac:picMk id="4" creationId="{8CD11A54-52AC-14E2-1825-CA754C3A1978}"/>
          </ac:picMkLst>
        </pc:picChg>
        <pc:picChg chg="mod">
          <ac:chgData name="Sophie Henkenherm" userId="3e69f952-ccc6-4052-9404-2936415a5fa5" providerId="ADAL" clId="{F8644D55-3753-4547-9ADF-35811459D356}" dt="2023-12-21T14:18:55.474" v="203" actId="1076"/>
          <ac:picMkLst>
            <pc:docMk/>
            <pc:sldMk cId="1319003179" sldId="376"/>
            <ac:picMk id="7" creationId="{64D615B3-FF95-B9D7-65E2-260E75B6CD52}"/>
          </ac:picMkLst>
        </pc:picChg>
      </pc:sldChg>
      <pc:sldChg chg="addSp delSp modSp add del mod">
        <pc:chgData name="Sophie Henkenherm" userId="3e69f952-ccc6-4052-9404-2936415a5fa5" providerId="ADAL" clId="{F8644D55-3753-4547-9ADF-35811459D356}" dt="2023-12-21T14:22:46.010" v="237" actId="47"/>
        <pc:sldMkLst>
          <pc:docMk/>
          <pc:sldMk cId="2786198682" sldId="376"/>
        </pc:sldMkLst>
        <pc:spChg chg="add mod">
          <ac:chgData name="Sophie Henkenherm" userId="3e69f952-ccc6-4052-9404-2936415a5fa5" providerId="ADAL" clId="{F8644D55-3753-4547-9ADF-35811459D356}" dt="2023-12-21T14:22:26.958" v="236"/>
          <ac:spMkLst>
            <pc:docMk/>
            <pc:sldMk cId="2786198682" sldId="376"/>
            <ac:spMk id="2" creationId="{0355E20F-08EA-A416-C94F-FEFD67903081}"/>
          </ac:spMkLst>
        </pc:spChg>
        <pc:spChg chg="mod">
          <ac:chgData name="Sophie Henkenherm" userId="3e69f952-ccc6-4052-9404-2936415a5fa5" providerId="ADAL" clId="{F8644D55-3753-4547-9ADF-35811459D356}" dt="2023-12-21T14:21:44.146" v="232"/>
          <ac:spMkLst>
            <pc:docMk/>
            <pc:sldMk cId="2786198682" sldId="376"/>
            <ac:spMk id="5" creationId="{99E31CBE-7301-D5D0-DFE6-429B7E05280E}"/>
          </ac:spMkLst>
        </pc:spChg>
        <pc:graphicFrameChg chg="del">
          <ac:chgData name="Sophie Henkenherm" userId="3e69f952-ccc6-4052-9404-2936415a5fa5" providerId="ADAL" clId="{F8644D55-3753-4547-9ADF-35811459D356}" dt="2023-12-21T14:21:53.353" v="233" actId="478"/>
          <ac:graphicFrameMkLst>
            <pc:docMk/>
            <pc:sldMk cId="2786198682" sldId="376"/>
            <ac:graphicFrameMk id="13" creationId="{F992D9D3-D42B-C28C-7DD7-41D10706AEF2}"/>
          </ac:graphicFrameMkLst>
        </pc:graphicFrameChg>
        <pc:picChg chg="del">
          <ac:chgData name="Sophie Henkenherm" userId="3e69f952-ccc6-4052-9404-2936415a5fa5" providerId="ADAL" clId="{F8644D55-3753-4547-9ADF-35811459D356}" dt="2023-12-21T14:20:36.204" v="208" actId="478"/>
          <ac:picMkLst>
            <pc:docMk/>
            <pc:sldMk cId="2786198682" sldId="376"/>
            <ac:picMk id="4" creationId="{8CD11A54-52AC-14E2-1825-CA754C3A1978}"/>
          </ac:picMkLst>
        </pc:picChg>
        <pc:picChg chg="mod">
          <ac:chgData name="Sophie Henkenherm" userId="3e69f952-ccc6-4052-9404-2936415a5fa5" providerId="ADAL" clId="{F8644D55-3753-4547-9ADF-35811459D356}" dt="2023-12-21T14:20:41.464" v="210" actId="1076"/>
          <ac:picMkLst>
            <pc:docMk/>
            <pc:sldMk cId="2786198682" sldId="376"/>
            <ac:picMk id="7" creationId="{9FBBDB13-7195-634D-AADB-E835B408A506}"/>
          </ac:picMkLst>
        </pc:picChg>
      </pc:sldChg>
      <pc:sldChg chg="del">
        <pc:chgData name="Sophie Henkenherm" userId="3e69f952-ccc6-4052-9404-2936415a5fa5" providerId="ADAL" clId="{F8644D55-3753-4547-9ADF-35811459D356}" dt="2023-12-21T14:17:36.716" v="198" actId="47"/>
        <pc:sldMkLst>
          <pc:docMk/>
          <pc:sldMk cId="3389046726" sldId="376"/>
        </pc:sldMkLst>
      </pc:sldChg>
      <pc:sldChg chg="modSp add">
        <pc:chgData name="Sophie Henkenherm" userId="3e69f952-ccc6-4052-9404-2936415a5fa5" providerId="ADAL" clId="{F8644D55-3753-4547-9ADF-35811459D356}" dt="2023-12-21T14:23:55.657" v="239" actId="115"/>
        <pc:sldMkLst>
          <pc:docMk/>
          <pc:sldMk cId="3432008860" sldId="376"/>
        </pc:sldMkLst>
        <pc:graphicFrameChg chg="mod">
          <ac:chgData name="Sophie Henkenherm" userId="3e69f952-ccc6-4052-9404-2936415a5fa5" providerId="ADAL" clId="{F8644D55-3753-4547-9ADF-35811459D356}" dt="2023-12-21T14:23:55.657" v="239" actId="115"/>
          <ac:graphicFrameMkLst>
            <pc:docMk/>
            <pc:sldMk cId="3432008860" sldId="376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4:22.770" v="241" actId="115"/>
        <pc:sldMkLst>
          <pc:docMk/>
          <pc:sldMk cId="3343228244" sldId="377"/>
        </pc:sldMkLst>
        <pc:graphicFrameChg chg="mod">
          <ac:chgData name="Sophie Henkenherm" userId="3e69f952-ccc6-4052-9404-2936415a5fa5" providerId="ADAL" clId="{F8644D55-3753-4547-9ADF-35811459D356}" dt="2023-12-21T14:24:22.770" v="241" actId="115"/>
          <ac:graphicFrameMkLst>
            <pc:docMk/>
            <pc:sldMk cId="3343228244" sldId="377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5:06.379" v="243" actId="115"/>
        <pc:sldMkLst>
          <pc:docMk/>
          <pc:sldMk cId="1262406784" sldId="378"/>
        </pc:sldMkLst>
        <pc:graphicFrameChg chg="mod">
          <ac:chgData name="Sophie Henkenherm" userId="3e69f952-ccc6-4052-9404-2936415a5fa5" providerId="ADAL" clId="{F8644D55-3753-4547-9ADF-35811459D356}" dt="2023-12-21T14:25:06.379" v="243" actId="115"/>
          <ac:graphicFrameMkLst>
            <pc:docMk/>
            <pc:sldMk cId="1262406784" sldId="378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5:44.235" v="246" actId="115"/>
        <pc:sldMkLst>
          <pc:docMk/>
          <pc:sldMk cId="4179852991" sldId="379"/>
        </pc:sldMkLst>
        <pc:graphicFrameChg chg="mod">
          <ac:chgData name="Sophie Henkenherm" userId="3e69f952-ccc6-4052-9404-2936415a5fa5" providerId="ADAL" clId="{F8644D55-3753-4547-9ADF-35811459D356}" dt="2023-12-21T14:25:44.235" v="246" actId="115"/>
          <ac:graphicFrameMkLst>
            <pc:docMk/>
            <pc:sldMk cId="4179852991" sldId="379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6:56.883" v="248" actId="115"/>
        <pc:sldMkLst>
          <pc:docMk/>
          <pc:sldMk cId="3609915384" sldId="380"/>
        </pc:sldMkLst>
        <pc:graphicFrameChg chg="mod">
          <ac:chgData name="Sophie Henkenherm" userId="3e69f952-ccc6-4052-9404-2936415a5fa5" providerId="ADAL" clId="{F8644D55-3753-4547-9ADF-35811459D356}" dt="2023-12-21T14:26:56.883" v="248" actId="115"/>
          <ac:graphicFrameMkLst>
            <pc:docMk/>
            <pc:sldMk cId="3609915384" sldId="380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7:31.936" v="251" actId="115"/>
        <pc:sldMkLst>
          <pc:docMk/>
          <pc:sldMk cId="2075637421" sldId="381"/>
        </pc:sldMkLst>
        <pc:graphicFrameChg chg="mod">
          <ac:chgData name="Sophie Henkenherm" userId="3e69f952-ccc6-4052-9404-2936415a5fa5" providerId="ADAL" clId="{F8644D55-3753-4547-9ADF-35811459D356}" dt="2023-12-21T14:27:31.936" v="251" actId="115"/>
          <ac:graphicFrameMkLst>
            <pc:docMk/>
            <pc:sldMk cId="2075637421" sldId="381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8:18.299" v="253" actId="115"/>
        <pc:sldMkLst>
          <pc:docMk/>
          <pc:sldMk cId="401420768" sldId="382"/>
        </pc:sldMkLst>
        <pc:graphicFrameChg chg="mod">
          <ac:chgData name="Sophie Henkenherm" userId="3e69f952-ccc6-4052-9404-2936415a5fa5" providerId="ADAL" clId="{F8644D55-3753-4547-9ADF-35811459D356}" dt="2023-12-21T14:28:18.299" v="253" actId="115"/>
          <ac:graphicFrameMkLst>
            <pc:docMk/>
            <pc:sldMk cId="401420768" sldId="382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8:40.634" v="255" actId="115"/>
        <pc:sldMkLst>
          <pc:docMk/>
          <pc:sldMk cId="113959270" sldId="383"/>
        </pc:sldMkLst>
        <pc:graphicFrameChg chg="mod">
          <ac:chgData name="Sophie Henkenherm" userId="3e69f952-ccc6-4052-9404-2936415a5fa5" providerId="ADAL" clId="{F8644D55-3753-4547-9ADF-35811459D356}" dt="2023-12-21T14:28:40.634" v="255" actId="115"/>
          <ac:graphicFrameMkLst>
            <pc:docMk/>
            <pc:sldMk cId="113959270" sldId="383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9:05.994" v="257" actId="115"/>
        <pc:sldMkLst>
          <pc:docMk/>
          <pc:sldMk cId="1887830596" sldId="384"/>
        </pc:sldMkLst>
        <pc:graphicFrameChg chg="mod">
          <ac:chgData name="Sophie Henkenherm" userId="3e69f952-ccc6-4052-9404-2936415a5fa5" providerId="ADAL" clId="{F8644D55-3753-4547-9ADF-35811459D356}" dt="2023-12-21T14:29:05.994" v="257" actId="115"/>
          <ac:graphicFrameMkLst>
            <pc:docMk/>
            <pc:sldMk cId="1887830596" sldId="384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29:49.192" v="259" actId="115"/>
        <pc:sldMkLst>
          <pc:docMk/>
          <pc:sldMk cId="4057899030" sldId="385"/>
        </pc:sldMkLst>
        <pc:graphicFrameChg chg="mod">
          <ac:chgData name="Sophie Henkenherm" userId="3e69f952-ccc6-4052-9404-2936415a5fa5" providerId="ADAL" clId="{F8644D55-3753-4547-9ADF-35811459D356}" dt="2023-12-21T14:29:49.192" v="259" actId="115"/>
          <ac:graphicFrameMkLst>
            <pc:docMk/>
            <pc:sldMk cId="4057899030" sldId="385"/>
            <ac:graphicFrameMk id="13" creationId="{F992D9D3-D42B-C28C-7DD7-41D10706AEF2}"/>
          </ac:graphicFrameMkLst>
        </pc:graphicFrameChg>
      </pc:sldChg>
      <pc:sldChg chg="modSp add">
        <pc:chgData name="Sophie Henkenherm" userId="3e69f952-ccc6-4052-9404-2936415a5fa5" providerId="ADAL" clId="{F8644D55-3753-4547-9ADF-35811459D356}" dt="2023-12-21T14:32:14.325" v="263" actId="115"/>
        <pc:sldMkLst>
          <pc:docMk/>
          <pc:sldMk cId="2477737147" sldId="386"/>
        </pc:sldMkLst>
        <pc:graphicFrameChg chg="mod">
          <ac:chgData name="Sophie Henkenherm" userId="3e69f952-ccc6-4052-9404-2936415a5fa5" providerId="ADAL" clId="{F8644D55-3753-4547-9ADF-35811459D356}" dt="2023-12-21T14:32:14.325" v="263" actId="115"/>
          <ac:graphicFrameMkLst>
            <pc:docMk/>
            <pc:sldMk cId="2477737147" sldId="386"/>
            <ac:graphicFrameMk id="13" creationId="{F992D9D3-D42B-C28C-7DD7-41D10706AEF2}"/>
          </ac:graphicFrameMkLst>
        </pc:graphicFrameChg>
      </pc:sldChg>
      <pc:sldChg chg="add del">
        <pc:chgData name="Sophie Henkenherm" userId="3e69f952-ccc6-4052-9404-2936415a5fa5" providerId="ADAL" clId="{F8644D55-3753-4547-9ADF-35811459D356}" dt="2023-12-21T14:29:55.936" v="261" actId="47"/>
        <pc:sldMkLst>
          <pc:docMk/>
          <pc:sldMk cId="2601296321" sldId="38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de-DE" sz="1600" b="1" dirty="0">
              <a:latin typeface="Aptos" panose="020B0004020202020204" pitchFamily="34" charset="0"/>
            </a:rPr>
            <a:t>WIE VIELE KILO </a:t>
          </a:r>
          <a:r>
            <a:rPr lang="de-DE" sz="1600" b="1" dirty="0" err="1">
              <a:latin typeface="Aptos" panose="020B0004020202020204" pitchFamily="34" charset="0"/>
            </a:rPr>
            <a:t>SÜßIGKEITEN</a:t>
          </a:r>
          <a:r>
            <a:rPr lang="de-DE" sz="1600" b="1" dirty="0">
              <a:latin typeface="Aptos" panose="020B0004020202020204" pitchFamily="34" charset="0"/>
            </a:rPr>
            <a:t> ISST JEDER MENSCH IN DEUTSCHLAND IM DURCHSCHNITT IN EINEM JAHR?</a:t>
          </a:r>
          <a:endParaRPr lang="en-US" sz="1600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10 KILO.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20 KILO.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30 KILO.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A7CFC571-6A78-49B0-9999-CF90604E5EFB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40 KILO. 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43A8F69C-79FC-472F-82CE-83975E723F94}" type="parTrans" cxnId="{A9B3C0BD-C97F-434C-9349-2790D6EA123C}">
      <dgm:prSet/>
      <dgm:spPr/>
      <dgm:t>
        <a:bodyPr/>
        <a:lstStyle/>
        <a:p>
          <a:endParaRPr lang="en-US"/>
        </a:p>
      </dgm:t>
    </dgm:pt>
    <dgm:pt modelId="{CE6EB60B-8539-4BAC-BB7A-444EDB3DC375}" type="sibTrans" cxnId="{A9B3C0BD-C97F-434C-9349-2790D6EA123C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 custLinFactNeighborX="0" custLinFactNeighborY="54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C4D3024-1FE6-8749-825B-0C6CC97BB163}" type="presOf" srcId="{A7CFC571-6A78-49B0-9999-CF90604E5EFB}" destId="{42587157-859C-5E4E-A225-501C5FEFD931}" srcOrd="0" destOrd="3" presId="urn:microsoft.com/office/officeart/2005/8/layout/vList5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A9B3C0BD-C97F-434C-9349-2790D6EA123C}" srcId="{39C73DA2-D7E9-46CF-BECA-1212705A4FF9}" destId="{A7CFC571-6A78-49B0-9999-CF90604E5EFB}" srcOrd="3" destOrd="0" parTransId="{43A8F69C-79FC-472F-82CE-83975E723F94}" sibTransId="{CE6EB60B-8539-4BAC-BB7A-444EDB3DC37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sz="2200" b="1" dirty="0">
              <a:solidFill>
                <a:schemeClr val="bg1"/>
              </a:solidFill>
              <a:latin typeface="Aptos" panose="020B0004020202020204" pitchFamily="34" charset="0"/>
            </a:rPr>
            <a:t>AB WELCHEM ALTER KÖNNEN KINDER UND JUGENDLICHE WÄHLEN GEHEN?</a:t>
          </a:r>
          <a:endParaRPr lang="en-US" sz="2200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erwachsen, also 18 sind.</a:t>
          </a:r>
          <a:endParaRPr lang="en-US" sz="2000" b="1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u="sng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16 sind in ihrer Stadt und dem Bundesland und ab 18 für ganz Deutschland.</a:t>
          </a:r>
          <a:endParaRPr lang="en-US" sz="2000" b="1" u="sng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Als Teenager, also ab 13 Jahren.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sz="2000" b="1" noProof="0" dirty="0" err="1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sz="2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 darf dann wählen, wenn er*sie will.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/>
      <dgm:t>
        <a:bodyPr/>
        <a:lstStyle/>
        <a:p>
          <a:pPr>
            <a:lnSpc>
              <a:spcPct val="150000"/>
            </a:lnSpc>
          </a:pPr>
          <a:r>
            <a:rPr lang="de-DE" b="1" dirty="0"/>
            <a:t>WOFÜR GEHEN SCHÜLER*INNEN FREITAGS AUF DIE </a:t>
          </a:r>
          <a:r>
            <a:rPr lang="de-DE" b="1" dirty="0" err="1"/>
            <a:t>STRAßE</a:t>
          </a:r>
          <a:r>
            <a:rPr lang="de-DE" b="1" dirty="0"/>
            <a:t> DEMONSTRIEREN, STATT ZUR SCHULE ZU GEHEN?</a:t>
          </a:r>
          <a:endParaRPr lang="en-US" dirty="0"/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Früher Schulschluss.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Freitags keinen Unterricht mehr haben.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Fridays</a:t>
          </a: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b="1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for</a:t>
          </a: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b="1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future</a:t>
          </a: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- sie wollen Politiker*innen dazu bewegen, die Klimakrise zu verhindern.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FE0555F6-4826-E44A-B2A5-63FBFA407CA7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Sie wollen erreichen, bereits nach der Einschulung wählen gehen zu können.</a:t>
          </a:r>
        </a:p>
      </dgm:t>
    </dgm:pt>
    <dgm:pt modelId="{4CE87FA6-1B3E-1A4D-BBF8-69AC41808B83}" type="parTrans" cxnId="{62BE6C2D-54FC-1842-9EA4-C9BC08EDA074}">
      <dgm:prSet/>
      <dgm:spPr/>
      <dgm:t>
        <a:bodyPr/>
        <a:lstStyle/>
        <a:p>
          <a:endParaRPr lang="de-DE"/>
        </a:p>
      </dgm:t>
    </dgm:pt>
    <dgm:pt modelId="{0DA49F15-8FC2-C24E-9B44-261766DC2717}" type="sibTrans" cxnId="{62BE6C2D-54FC-1842-9EA4-C9BC08EDA074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 custLinFactNeighborX="3384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2BE6C2D-54FC-1842-9EA4-C9BC08EDA074}" srcId="{39C73DA2-D7E9-46CF-BECA-1212705A4FF9}" destId="{FE0555F6-4826-E44A-B2A5-63FBFA407CA7}" srcOrd="3" destOrd="0" parTransId="{4CE87FA6-1B3E-1A4D-BBF8-69AC41808B83}" sibTransId="{0DA49F15-8FC2-C24E-9B44-261766DC2717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E8BDC59-FD6E-0544-AFA8-7ABA5DEA7423}" type="presOf" srcId="{FE0555F6-4826-E44A-B2A5-63FBFA407CA7}" destId="{42587157-859C-5E4E-A225-501C5FEFD931}" srcOrd="0" destOrd="3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/>
      <dgm:t>
        <a:bodyPr/>
        <a:lstStyle/>
        <a:p>
          <a:pPr>
            <a:lnSpc>
              <a:spcPct val="150000"/>
            </a:lnSpc>
          </a:pPr>
          <a:r>
            <a:rPr lang="de-DE" b="1" dirty="0"/>
            <a:t>WOFÜR GEHEN SCHÜLER*INNEN FREITAGS AUF DIE </a:t>
          </a:r>
          <a:r>
            <a:rPr lang="de-DE" b="1" dirty="0" err="1"/>
            <a:t>STRAßE</a:t>
          </a:r>
          <a:r>
            <a:rPr lang="de-DE" b="1" dirty="0"/>
            <a:t> DEMONSTRIEREN, STATT ZUR SCHULE ZU GEHEN?</a:t>
          </a:r>
          <a:endParaRPr lang="en-US" dirty="0"/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Früher Schulschluss.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Freitags keinen Unterricht mehr haben.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u="sng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Fridays</a:t>
          </a:r>
          <a:r>
            <a:rPr lang="de-DE" b="1" u="sng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b="1" u="sng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for</a:t>
          </a:r>
          <a:r>
            <a:rPr lang="de-DE" b="1" u="sng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b="1" u="sng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future</a:t>
          </a:r>
          <a:r>
            <a:rPr lang="de-DE" b="1" u="sng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- sie wollen Politiker*innen dazu bewegen, die Klimakrise zu verhindern.</a:t>
          </a:r>
          <a:endParaRPr lang="en-US" b="1" u="sng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FE0555F6-4826-E44A-B2A5-63FBFA407CA7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Sie wollen erreichen, bereits nach der Einschulung wählen gehen zu können.</a:t>
          </a:r>
        </a:p>
      </dgm:t>
    </dgm:pt>
    <dgm:pt modelId="{4CE87FA6-1B3E-1A4D-BBF8-69AC41808B83}" type="parTrans" cxnId="{62BE6C2D-54FC-1842-9EA4-C9BC08EDA074}">
      <dgm:prSet/>
      <dgm:spPr/>
      <dgm:t>
        <a:bodyPr/>
        <a:lstStyle/>
        <a:p>
          <a:endParaRPr lang="de-DE"/>
        </a:p>
      </dgm:t>
    </dgm:pt>
    <dgm:pt modelId="{0DA49F15-8FC2-C24E-9B44-261766DC2717}" type="sibTrans" cxnId="{62BE6C2D-54FC-1842-9EA4-C9BC08EDA074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 custLinFactNeighborX="3384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2BE6C2D-54FC-1842-9EA4-C9BC08EDA074}" srcId="{39C73DA2-D7E9-46CF-BECA-1212705A4FF9}" destId="{FE0555F6-4826-E44A-B2A5-63FBFA407CA7}" srcOrd="3" destOrd="0" parTransId="{4CE87FA6-1B3E-1A4D-BBF8-69AC41808B83}" sibTransId="{0DA49F15-8FC2-C24E-9B44-261766DC2717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E8BDC59-FD6E-0544-AFA8-7ABA5DEA7423}" type="presOf" srcId="{FE0555F6-4826-E44A-B2A5-63FBFA407CA7}" destId="{42587157-859C-5E4E-A225-501C5FEFD931}" srcOrd="0" destOrd="3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>
        <a:solidFill>
          <a:schemeClr val="accent4"/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sz="2000" b="1" dirty="0">
              <a:latin typeface="Aptos" panose="020B0004020202020204" pitchFamily="34" charset="0"/>
            </a:rPr>
            <a:t>WER KANN ALLES ZU DEMON-STRATIONEN GEHEN UND MITMACHEN?</a:t>
          </a:r>
          <a:endParaRPr lang="en-US" sz="2000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arbeiten.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Alle Menschen.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einen deutschen Pass haben.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A7CFC571-6A78-49B0-9999-CF90604E5EFB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mind. 18 Jahre alt sind.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43A8F69C-79FC-472F-82CE-83975E723F94}" type="parTrans" cxnId="{A9B3C0BD-C97F-434C-9349-2790D6EA123C}">
      <dgm:prSet/>
      <dgm:spPr/>
      <dgm:t>
        <a:bodyPr/>
        <a:lstStyle/>
        <a:p>
          <a:endParaRPr lang="en-US"/>
        </a:p>
      </dgm:t>
    </dgm:pt>
    <dgm:pt modelId="{CE6EB60B-8539-4BAC-BB7A-444EDB3DC375}" type="sibTrans" cxnId="{A9B3C0BD-C97F-434C-9349-2790D6EA123C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C4D3024-1FE6-8749-825B-0C6CC97BB163}" type="presOf" srcId="{A7CFC571-6A78-49B0-9999-CF90604E5EFB}" destId="{42587157-859C-5E4E-A225-501C5FEFD931}" srcOrd="0" destOrd="3" presId="urn:microsoft.com/office/officeart/2005/8/layout/vList5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A9B3C0BD-C97F-434C-9349-2790D6EA123C}" srcId="{39C73DA2-D7E9-46CF-BECA-1212705A4FF9}" destId="{A7CFC571-6A78-49B0-9999-CF90604E5EFB}" srcOrd="3" destOrd="0" parTransId="{43A8F69C-79FC-472F-82CE-83975E723F94}" sibTransId="{CE6EB60B-8539-4BAC-BB7A-444EDB3DC37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>
        <a:solidFill>
          <a:schemeClr val="accent4"/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sz="2000" b="1" dirty="0">
              <a:latin typeface="Aptos" panose="020B0004020202020204" pitchFamily="34" charset="0"/>
            </a:rPr>
            <a:t>WER KANN ALLES ZU DEMON-STRATIONEN GEHEN UND MITMACHEN?</a:t>
          </a:r>
          <a:endParaRPr lang="en-US" sz="2000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arbeiten.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u="sng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Alle Menschen.</a:t>
          </a:r>
          <a:endParaRPr lang="en-US" b="1" u="sng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einen deutschen Pass haben.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A7CFC571-6A78-49B0-9999-CF90604E5EFB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mind. 18 Jahre alt sind.</a:t>
          </a:r>
          <a:endParaRPr lang="en-US" b="1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43A8F69C-79FC-472F-82CE-83975E723F94}" type="parTrans" cxnId="{A9B3C0BD-C97F-434C-9349-2790D6EA123C}">
      <dgm:prSet/>
      <dgm:spPr/>
      <dgm:t>
        <a:bodyPr/>
        <a:lstStyle/>
        <a:p>
          <a:endParaRPr lang="en-US"/>
        </a:p>
      </dgm:t>
    </dgm:pt>
    <dgm:pt modelId="{CE6EB60B-8539-4BAC-BB7A-444EDB3DC375}" type="sibTrans" cxnId="{A9B3C0BD-C97F-434C-9349-2790D6EA123C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C4D3024-1FE6-8749-825B-0C6CC97BB163}" type="presOf" srcId="{A7CFC571-6A78-49B0-9999-CF90604E5EFB}" destId="{42587157-859C-5E4E-A225-501C5FEFD931}" srcOrd="0" destOrd="3" presId="urn:microsoft.com/office/officeart/2005/8/layout/vList5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A9B3C0BD-C97F-434C-9349-2790D6EA123C}" srcId="{39C73DA2-D7E9-46CF-BECA-1212705A4FF9}" destId="{A7CFC571-6A78-49B0-9999-CF90604E5EFB}" srcOrd="3" destOrd="0" parTransId="{43A8F69C-79FC-472F-82CE-83975E723F94}" sibTransId="{CE6EB60B-8539-4BAC-BB7A-444EDB3DC37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sz="2600" b="1" dirty="0">
              <a:solidFill>
                <a:schemeClr val="bg1"/>
              </a:solidFill>
              <a:latin typeface="Aptos" panose="020B0004020202020204" pitchFamily="34" charset="0"/>
            </a:rPr>
            <a:t>VON WELCHEM KONTINENT KOMMT DIE KARTOFFEL?</a:t>
          </a:r>
          <a:endParaRPr lang="en-US" sz="2600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Südamerika.</a:t>
          </a:r>
          <a:endParaRPr lang="en-US" b="1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en-US" b="1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Asien</a:t>
          </a:r>
          <a:r>
            <a:rPr lang="en-US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75DB7A3C-5E7F-F647-8E43-9F32DC317E74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en-US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Afrika.</a:t>
          </a:r>
        </a:p>
      </dgm:t>
    </dgm:pt>
    <dgm:pt modelId="{312B5AE2-400D-394D-9E38-DB3FB46ABE6A}" type="parTrans" cxnId="{5D40A831-E4B8-CD44-9B6B-BBA0989DB326}">
      <dgm:prSet/>
      <dgm:spPr/>
      <dgm:t>
        <a:bodyPr/>
        <a:lstStyle/>
        <a:p>
          <a:endParaRPr lang="de-DE"/>
        </a:p>
      </dgm:t>
    </dgm:pt>
    <dgm:pt modelId="{7989529D-CBB9-9B45-8ACB-7D5A55F17A6F}" type="sibTrans" cxnId="{5D40A831-E4B8-CD44-9B6B-BBA0989DB326}">
      <dgm:prSet/>
      <dgm:spPr/>
      <dgm:t>
        <a:bodyPr/>
        <a:lstStyle/>
        <a:p>
          <a:endParaRPr lang="de-DE"/>
        </a:p>
      </dgm:t>
    </dgm:pt>
    <dgm:pt modelId="{668DB669-170D-EA4F-9380-9D43000C3B44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en-US" b="1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Nordamerika</a:t>
          </a:r>
          <a:r>
            <a:rPr lang="en-US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</dgm:t>
    </dgm:pt>
    <dgm:pt modelId="{07A76C10-CEAD-404F-8178-096E9DAD4511}" type="parTrans" cxnId="{8FE1742E-C6F5-3A42-A09B-AF7847158AD6}">
      <dgm:prSet/>
      <dgm:spPr/>
      <dgm:t>
        <a:bodyPr/>
        <a:lstStyle/>
        <a:p>
          <a:endParaRPr lang="de-DE"/>
        </a:p>
      </dgm:t>
    </dgm:pt>
    <dgm:pt modelId="{5CAD0024-37BD-2546-BEAE-C4CAEF4CBBE5}" type="sibTrans" cxnId="{8FE1742E-C6F5-3A42-A09B-AF7847158AD6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LinFactNeighborX="-1545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8FE1742E-C6F5-3A42-A09B-AF7847158AD6}" srcId="{39C73DA2-D7E9-46CF-BECA-1212705A4FF9}" destId="{668DB669-170D-EA4F-9380-9D43000C3B44}" srcOrd="3" destOrd="0" parTransId="{07A76C10-CEAD-404F-8178-096E9DAD4511}" sibTransId="{5CAD0024-37BD-2546-BEAE-C4CAEF4CBBE5}"/>
    <dgm:cxn modelId="{5D40A831-E4B8-CD44-9B6B-BBA0989DB326}" srcId="{39C73DA2-D7E9-46CF-BECA-1212705A4FF9}" destId="{75DB7A3C-5E7F-F647-8E43-9F32DC317E74}" srcOrd="2" destOrd="0" parTransId="{312B5AE2-400D-394D-9E38-DB3FB46ABE6A}" sibTransId="{7989529D-CBB9-9B45-8ACB-7D5A55F17A6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E4E9858F-5426-284C-A0EB-F732AA9611BF}" type="presOf" srcId="{75DB7A3C-5E7F-F647-8E43-9F32DC317E74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1BFDB4E1-0873-EF43-8B4A-6764CC06BB16}" type="presOf" srcId="{668DB669-170D-EA4F-9380-9D43000C3B44}" destId="{42587157-859C-5E4E-A225-501C5FEFD931}" srcOrd="0" destOrd="3" presId="urn:microsoft.com/office/officeart/2005/8/layout/vList5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sz="2600" b="1" dirty="0">
              <a:solidFill>
                <a:schemeClr val="bg1"/>
              </a:solidFill>
              <a:latin typeface="Aptos" panose="020B0004020202020204" pitchFamily="34" charset="0"/>
            </a:rPr>
            <a:t>VON WELCHEM KONTINENT KOMMT DIE KARTOFFEL?</a:t>
          </a:r>
          <a:endParaRPr lang="en-US" sz="2600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u="sng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Südamerika.</a:t>
          </a:r>
          <a:endParaRPr lang="en-US" b="1" u="sng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en-US" b="1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Asien</a:t>
          </a:r>
          <a:r>
            <a:rPr lang="en-US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75DB7A3C-5E7F-F647-8E43-9F32DC317E74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en-US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Afrika.</a:t>
          </a:r>
        </a:p>
      </dgm:t>
    </dgm:pt>
    <dgm:pt modelId="{312B5AE2-400D-394D-9E38-DB3FB46ABE6A}" type="parTrans" cxnId="{5D40A831-E4B8-CD44-9B6B-BBA0989DB326}">
      <dgm:prSet/>
      <dgm:spPr/>
      <dgm:t>
        <a:bodyPr/>
        <a:lstStyle/>
        <a:p>
          <a:endParaRPr lang="de-DE"/>
        </a:p>
      </dgm:t>
    </dgm:pt>
    <dgm:pt modelId="{7989529D-CBB9-9B45-8ACB-7D5A55F17A6F}" type="sibTrans" cxnId="{5D40A831-E4B8-CD44-9B6B-BBA0989DB326}">
      <dgm:prSet/>
      <dgm:spPr/>
      <dgm:t>
        <a:bodyPr/>
        <a:lstStyle/>
        <a:p>
          <a:endParaRPr lang="de-DE"/>
        </a:p>
      </dgm:t>
    </dgm:pt>
    <dgm:pt modelId="{668DB669-170D-EA4F-9380-9D43000C3B44}">
      <dgm:prSet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en-US" b="1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Nordamerika</a:t>
          </a:r>
          <a:r>
            <a:rPr lang="en-US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</dgm:t>
    </dgm:pt>
    <dgm:pt modelId="{07A76C10-CEAD-404F-8178-096E9DAD4511}" type="parTrans" cxnId="{8FE1742E-C6F5-3A42-A09B-AF7847158AD6}">
      <dgm:prSet/>
      <dgm:spPr/>
      <dgm:t>
        <a:bodyPr/>
        <a:lstStyle/>
        <a:p>
          <a:endParaRPr lang="de-DE"/>
        </a:p>
      </dgm:t>
    </dgm:pt>
    <dgm:pt modelId="{5CAD0024-37BD-2546-BEAE-C4CAEF4CBBE5}" type="sibTrans" cxnId="{8FE1742E-C6F5-3A42-A09B-AF7847158AD6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LinFactNeighborX="-1545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8FE1742E-C6F5-3A42-A09B-AF7847158AD6}" srcId="{39C73DA2-D7E9-46CF-BECA-1212705A4FF9}" destId="{668DB669-170D-EA4F-9380-9D43000C3B44}" srcOrd="3" destOrd="0" parTransId="{07A76C10-CEAD-404F-8178-096E9DAD4511}" sibTransId="{5CAD0024-37BD-2546-BEAE-C4CAEF4CBBE5}"/>
    <dgm:cxn modelId="{5D40A831-E4B8-CD44-9B6B-BBA0989DB326}" srcId="{39C73DA2-D7E9-46CF-BECA-1212705A4FF9}" destId="{75DB7A3C-5E7F-F647-8E43-9F32DC317E74}" srcOrd="2" destOrd="0" parTransId="{312B5AE2-400D-394D-9E38-DB3FB46ABE6A}" sibTransId="{7989529D-CBB9-9B45-8ACB-7D5A55F17A6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E4E9858F-5426-284C-A0EB-F732AA9611BF}" type="presOf" srcId="{75DB7A3C-5E7F-F647-8E43-9F32DC317E74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1BFDB4E1-0873-EF43-8B4A-6764CC06BB16}" type="presOf" srcId="{668DB669-170D-EA4F-9380-9D43000C3B44}" destId="{42587157-859C-5E4E-A225-501C5FEFD931}" srcOrd="0" destOrd="3" presId="urn:microsoft.com/office/officeart/2005/8/layout/vList5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chemeClr val="bg1"/>
              </a:solidFill>
              <a:latin typeface="Aptos" panose="020B0004020202020204" pitchFamily="34" charset="0"/>
            </a:rPr>
            <a:t>MANCHE KINDER SPRECHEN ZU HAUSE MEHR ALS EINE SPRACHE. SIE SIND MEHRPRACHIG. WIE VIELE KINDER AUS 100 SIND MEHRSPRACHIG?</a:t>
          </a:r>
          <a:endParaRPr lang="en-US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 aus 100 in Deutschland.</a:t>
          </a:r>
          <a:endParaRPr lang="en-US" sz="2400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80 aus 100 in Deutschland.</a:t>
          </a:r>
          <a:endParaRPr lang="en-US" sz="2400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21 aus 100 in Deutschland.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Die Hälfte: 50 aus 100 in Deutschland.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chemeClr val="bg1"/>
              </a:solidFill>
              <a:latin typeface="Aptos" panose="020B0004020202020204" pitchFamily="34" charset="0"/>
            </a:rPr>
            <a:t>MANCHE KINDER SPRECHEN ZU HAUSE MEHR ALS EINE SPRACHE. SIE SIND MEHRPRACHIG. WIE VIELE KINDER AUS 100 SIND MEHRSPRACHIG?</a:t>
          </a:r>
          <a:endParaRPr lang="en-US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 aus 100 in Deutschland.</a:t>
          </a:r>
          <a:endParaRPr lang="en-US" sz="2400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80 aus 100 in Deutschland.</a:t>
          </a:r>
          <a:endParaRPr lang="en-US" sz="2400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u="sng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21 aus 100 in Deutschland.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 custT="1"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400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Die Hälfte: 50 aus 100 in Deutschland.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rgbClr val="FFFFFF"/>
              </a:solidFill>
              <a:latin typeface="Aptos" panose="020B0004020202020204" pitchFamily="34" charset="0"/>
            </a:rPr>
            <a:t>MANCHE MENSCHEN HABEN EINE EINWANDERUNGSGESCHICHTE DAS </a:t>
          </a:r>
          <a:r>
            <a:rPr lang="de-DE" b="1" dirty="0" err="1">
              <a:solidFill>
                <a:srgbClr val="FFFFFF"/>
              </a:solidFill>
              <a:latin typeface="Aptos" panose="020B0004020202020204" pitchFamily="34" charset="0"/>
            </a:rPr>
            <a:t>HEIßT</a:t>
          </a:r>
          <a:r>
            <a:rPr lang="de-DE" b="1" dirty="0">
              <a:solidFill>
                <a:srgbClr val="FFFFFF"/>
              </a:solidFill>
              <a:latin typeface="Aptos" panose="020B0004020202020204" pitchFamily="34" charset="0"/>
            </a:rPr>
            <a:t> SIE, IHRE ELTERN ODER </a:t>
          </a:r>
          <a:r>
            <a:rPr lang="de-DE" b="1" dirty="0" err="1">
              <a:solidFill>
                <a:srgbClr val="FFFFFF"/>
              </a:solidFill>
              <a:latin typeface="Aptos" panose="020B0004020202020204" pitchFamily="34" charset="0"/>
            </a:rPr>
            <a:t>GROßELTERN</a:t>
          </a:r>
          <a:r>
            <a:rPr lang="de-DE" b="1" dirty="0">
              <a:solidFill>
                <a:srgbClr val="FFFFFF"/>
              </a:solidFill>
              <a:latin typeface="Aptos" panose="020B0004020202020204" pitchFamily="34" charset="0"/>
            </a:rPr>
            <a:t> SIND NICHT IN DEUTSCHLAND GEBOREN. AUF WIE VIELE MENSCHEN AUS 100 TRAF DAS 2021 ZU?</a:t>
          </a:r>
          <a:endParaRPr lang="en-US" b="1" dirty="0">
            <a:solidFill>
              <a:srgbClr val="FFFFFF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27 aus 100.</a:t>
          </a:r>
          <a:endParaRPr lang="en-US" sz="4000" b="1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50 aus 100. </a:t>
          </a:r>
          <a:endParaRPr lang="en-US" sz="4000" b="1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Alle.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70 aus 100.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ScaleX="21947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 custLinFactNeighborX="10" custLinFactNeighborY="-152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de-DE" sz="1600" b="1" dirty="0">
              <a:latin typeface="Aptos" panose="020B0004020202020204" pitchFamily="34" charset="0"/>
            </a:rPr>
            <a:t>WIE VIELE KILO </a:t>
          </a:r>
          <a:r>
            <a:rPr lang="de-DE" sz="1600" b="1" dirty="0" err="1">
              <a:latin typeface="Aptos" panose="020B0004020202020204" pitchFamily="34" charset="0"/>
            </a:rPr>
            <a:t>SÜßIGKEITEN</a:t>
          </a:r>
          <a:r>
            <a:rPr lang="de-DE" sz="1600" b="1" dirty="0">
              <a:latin typeface="Aptos" panose="020B0004020202020204" pitchFamily="34" charset="0"/>
            </a:rPr>
            <a:t> ISST JEDER MENSCH IN DEUTSCHLAND IM DURCHSCHNITT IN EINEM JAHR?</a:t>
          </a:r>
          <a:endParaRPr lang="en-US" sz="1600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10 KILO.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20 KILO.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u="sng" dirty="0">
              <a:solidFill>
                <a:schemeClr val="accent1"/>
              </a:solidFill>
              <a:latin typeface="Aptos" panose="020B0004020202020204" pitchFamily="34" charset="0"/>
            </a:rPr>
            <a:t>30 KILO.</a:t>
          </a:r>
          <a:endParaRPr lang="en-US" u="sng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A7CFC571-6A78-49B0-9999-CF90604E5EFB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/>
              </a:solidFill>
              <a:latin typeface="Aptos" panose="020B0004020202020204" pitchFamily="34" charset="0"/>
            </a:rPr>
            <a:t>40 KILO. </a:t>
          </a:r>
          <a:endParaRPr lang="en-US" dirty="0">
            <a:solidFill>
              <a:schemeClr val="accent1"/>
            </a:solidFill>
            <a:latin typeface="Aptos" panose="020B0004020202020204" pitchFamily="34" charset="0"/>
          </a:endParaRPr>
        </a:p>
      </dgm:t>
    </dgm:pt>
    <dgm:pt modelId="{43A8F69C-79FC-472F-82CE-83975E723F94}" type="parTrans" cxnId="{A9B3C0BD-C97F-434C-9349-2790D6EA123C}">
      <dgm:prSet/>
      <dgm:spPr/>
      <dgm:t>
        <a:bodyPr/>
        <a:lstStyle/>
        <a:p>
          <a:endParaRPr lang="en-US"/>
        </a:p>
      </dgm:t>
    </dgm:pt>
    <dgm:pt modelId="{CE6EB60B-8539-4BAC-BB7A-444EDB3DC375}" type="sibTrans" cxnId="{A9B3C0BD-C97F-434C-9349-2790D6EA123C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 custLinFactNeighborX="0" custLinFactNeighborY="54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C4D3024-1FE6-8749-825B-0C6CC97BB163}" type="presOf" srcId="{A7CFC571-6A78-49B0-9999-CF90604E5EFB}" destId="{42587157-859C-5E4E-A225-501C5FEFD931}" srcOrd="0" destOrd="3" presId="urn:microsoft.com/office/officeart/2005/8/layout/vList5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A9B3C0BD-C97F-434C-9349-2790D6EA123C}" srcId="{39C73DA2-D7E9-46CF-BECA-1212705A4FF9}" destId="{A7CFC571-6A78-49B0-9999-CF90604E5EFB}" srcOrd="3" destOrd="0" parTransId="{43A8F69C-79FC-472F-82CE-83975E723F94}" sibTransId="{CE6EB60B-8539-4BAC-BB7A-444EDB3DC37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rgbClr val="FFFFFF"/>
              </a:solidFill>
              <a:latin typeface="Aptos" panose="020B0004020202020204" pitchFamily="34" charset="0"/>
            </a:rPr>
            <a:t>MANCHE MENSCHEN HABEN EINE EINWANDERUNGSGESCHICHTE DAS </a:t>
          </a:r>
          <a:r>
            <a:rPr lang="de-DE" b="1" dirty="0" err="1">
              <a:solidFill>
                <a:srgbClr val="FFFFFF"/>
              </a:solidFill>
              <a:latin typeface="Aptos" panose="020B0004020202020204" pitchFamily="34" charset="0"/>
            </a:rPr>
            <a:t>HEIßT</a:t>
          </a:r>
          <a:r>
            <a:rPr lang="de-DE" b="1" dirty="0">
              <a:solidFill>
                <a:srgbClr val="FFFFFF"/>
              </a:solidFill>
              <a:latin typeface="Aptos" panose="020B0004020202020204" pitchFamily="34" charset="0"/>
            </a:rPr>
            <a:t> SIE, IHRE ELTERN ODER </a:t>
          </a:r>
          <a:r>
            <a:rPr lang="de-DE" b="1" dirty="0" err="1">
              <a:solidFill>
                <a:srgbClr val="FFFFFF"/>
              </a:solidFill>
              <a:latin typeface="Aptos" panose="020B0004020202020204" pitchFamily="34" charset="0"/>
            </a:rPr>
            <a:t>GROßELTERN</a:t>
          </a:r>
          <a:r>
            <a:rPr lang="de-DE" b="1" dirty="0">
              <a:solidFill>
                <a:srgbClr val="FFFFFF"/>
              </a:solidFill>
              <a:latin typeface="Aptos" panose="020B0004020202020204" pitchFamily="34" charset="0"/>
            </a:rPr>
            <a:t> SIND NICHT IN DEUTSCHLAND GEBOREN. AUF WIE VIELE MENSCHEN AUS 100 TRAF DAS 2021 ZU?</a:t>
          </a:r>
          <a:endParaRPr lang="en-US" b="1" dirty="0">
            <a:solidFill>
              <a:srgbClr val="FFFFFF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u="sng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27 aus 100.</a:t>
          </a:r>
          <a:endParaRPr lang="en-US" sz="4000" b="1" u="sng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50 aus 100. </a:t>
          </a:r>
          <a:endParaRPr lang="en-US" sz="4000" b="1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Alle.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de-DE" sz="4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70 aus 100.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ScaleX="21947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 custLinFactNeighborX="10" custLinFactNeighborY="-152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/>
      <dgm:t>
        <a:bodyPr/>
        <a:lstStyle/>
        <a:p>
          <a:pPr>
            <a:lnSpc>
              <a:spcPct val="150000"/>
            </a:lnSpc>
          </a:pPr>
          <a:r>
            <a:rPr lang="de-DE" b="1" dirty="0">
              <a:latin typeface="Aptos" panose="020B0004020202020204" pitchFamily="34" charset="0"/>
            </a:rPr>
            <a:t>WAS BEDEUTET DAS WORT TEILHABE?</a:t>
          </a:r>
          <a:endParaRPr lang="en-US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wählen gehen darf.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etwas besitzt – z.B. einen Teil des Geldes.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b="1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hat die Möglichkeit mitzumachen. Alle haben die gleichen Chancen dazu und niemand wird ausgeschlossen.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FE0555F6-4826-E44A-B2A5-63FBFA407CA7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Nur ausgewählte Menschen bestimmen, was für alle gilt.</a:t>
          </a:r>
        </a:p>
      </dgm:t>
    </dgm:pt>
    <dgm:pt modelId="{4CE87FA6-1B3E-1A4D-BBF8-69AC41808B83}" type="parTrans" cxnId="{62BE6C2D-54FC-1842-9EA4-C9BC08EDA074}">
      <dgm:prSet/>
      <dgm:spPr/>
      <dgm:t>
        <a:bodyPr/>
        <a:lstStyle/>
        <a:p>
          <a:endParaRPr lang="de-DE"/>
        </a:p>
      </dgm:t>
    </dgm:pt>
    <dgm:pt modelId="{0DA49F15-8FC2-C24E-9B44-261766DC2717}" type="sibTrans" cxnId="{62BE6C2D-54FC-1842-9EA4-C9BC08EDA074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2BE6C2D-54FC-1842-9EA4-C9BC08EDA074}" srcId="{39C73DA2-D7E9-46CF-BECA-1212705A4FF9}" destId="{FE0555F6-4826-E44A-B2A5-63FBFA407CA7}" srcOrd="3" destOrd="0" parTransId="{4CE87FA6-1B3E-1A4D-BBF8-69AC41808B83}" sibTransId="{0DA49F15-8FC2-C24E-9B44-261766DC2717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E8BDC59-FD6E-0544-AFA8-7ABA5DEA7423}" type="presOf" srcId="{FE0555F6-4826-E44A-B2A5-63FBFA407CA7}" destId="{42587157-859C-5E4E-A225-501C5FEFD931}" srcOrd="0" destOrd="3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/>
      <dgm:t>
        <a:bodyPr/>
        <a:lstStyle/>
        <a:p>
          <a:pPr>
            <a:lnSpc>
              <a:spcPct val="150000"/>
            </a:lnSpc>
          </a:pPr>
          <a:r>
            <a:rPr lang="de-DE" b="1" dirty="0">
              <a:latin typeface="Aptos" panose="020B0004020202020204" pitchFamily="34" charset="0"/>
            </a:rPr>
            <a:t>WAS BEDEUTET DAS WORT TEILHABE?</a:t>
          </a:r>
          <a:endParaRPr lang="en-US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wählen gehen darf.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etwas besitzt – z.B. einen Teil des Geldes.</a:t>
          </a:r>
          <a:endParaRPr lang="en-US" b="1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u="sng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b="1" u="sng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b="1" u="sng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hat die Möglichkeit mitzumachen. Alle haben die gleichen Chancen dazu und niemand wird ausgeschlossen.</a:t>
          </a:r>
          <a:endParaRPr lang="en-US" b="1" u="sng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FE0555F6-4826-E44A-B2A5-63FBFA407CA7}">
      <dgm:prSet/>
      <dgm:spPr/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Nur ausgewählte Menschen bestimmen, was für alle gilt.</a:t>
          </a:r>
        </a:p>
      </dgm:t>
    </dgm:pt>
    <dgm:pt modelId="{4CE87FA6-1B3E-1A4D-BBF8-69AC41808B83}" type="parTrans" cxnId="{62BE6C2D-54FC-1842-9EA4-C9BC08EDA074}">
      <dgm:prSet/>
      <dgm:spPr/>
      <dgm:t>
        <a:bodyPr/>
        <a:lstStyle/>
        <a:p>
          <a:endParaRPr lang="de-DE"/>
        </a:p>
      </dgm:t>
    </dgm:pt>
    <dgm:pt modelId="{0DA49F15-8FC2-C24E-9B44-261766DC2717}" type="sibTrans" cxnId="{62BE6C2D-54FC-1842-9EA4-C9BC08EDA074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2BE6C2D-54FC-1842-9EA4-C9BC08EDA074}" srcId="{39C73DA2-D7E9-46CF-BECA-1212705A4FF9}" destId="{FE0555F6-4826-E44A-B2A5-63FBFA407CA7}" srcOrd="3" destOrd="0" parTransId="{4CE87FA6-1B3E-1A4D-BBF8-69AC41808B83}" sibTransId="{0DA49F15-8FC2-C24E-9B44-261766DC2717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E8BDC59-FD6E-0544-AFA8-7ABA5DEA7423}" type="presOf" srcId="{FE0555F6-4826-E44A-B2A5-63FBFA407CA7}" destId="{42587157-859C-5E4E-A225-501C5FEFD931}" srcOrd="0" destOrd="3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4"/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latin typeface="Aptos" panose="020B0004020202020204" pitchFamily="34" charset="0"/>
            </a:rPr>
            <a:t>WIE VIELE KINDER LEBEN WOHL IN DEUTSCHLAND?</a:t>
          </a:r>
          <a:endParaRPr lang="en-US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80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50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25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A7CFC571-6A78-49B0-9999-CF90604E5EFB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10,9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43A8F69C-79FC-472F-82CE-83975E723F94}" type="parTrans" cxnId="{A9B3C0BD-C97F-434C-9349-2790D6EA123C}">
      <dgm:prSet/>
      <dgm:spPr/>
      <dgm:t>
        <a:bodyPr/>
        <a:lstStyle/>
        <a:p>
          <a:endParaRPr lang="en-US"/>
        </a:p>
      </dgm:t>
    </dgm:pt>
    <dgm:pt modelId="{CE6EB60B-8539-4BAC-BB7A-444EDB3DC375}" type="sibTrans" cxnId="{A9B3C0BD-C97F-434C-9349-2790D6EA123C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LinFactNeighborX="-29933" custLinFactNeighborY="-10939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C4D3024-1FE6-8749-825B-0C6CC97BB163}" type="presOf" srcId="{A7CFC571-6A78-49B0-9999-CF90604E5EFB}" destId="{42587157-859C-5E4E-A225-501C5FEFD931}" srcOrd="0" destOrd="3" presId="urn:microsoft.com/office/officeart/2005/8/layout/vList5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A9B3C0BD-C97F-434C-9349-2790D6EA123C}" srcId="{39C73DA2-D7E9-46CF-BECA-1212705A4FF9}" destId="{A7CFC571-6A78-49B0-9999-CF90604E5EFB}" srcOrd="3" destOrd="0" parTransId="{43A8F69C-79FC-472F-82CE-83975E723F94}" sibTransId="{CE6EB60B-8539-4BAC-BB7A-444EDB3DC37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4"/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latin typeface="Aptos" panose="020B0004020202020204" pitchFamily="34" charset="0"/>
            </a:rPr>
            <a:t>WIE VIELE KINDER LEBEN WOHL IN DEUTSCHLAND?</a:t>
          </a:r>
          <a:endParaRPr lang="en-US" dirty="0"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80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50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62698B1-B14D-4CAC-97BF-2092ED6D47B2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rgbClr val="EE795B"/>
              </a:solidFill>
              <a:latin typeface="Aptos" panose="020B0004020202020204" pitchFamily="34" charset="0"/>
            </a:rPr>
            <a:t>Circa 25 Millionen.</a:t>
          </a:r>
          <a:endParaRPr lang="en-US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E7C8D34C-7847-4DEB-8733-7A9F3DD86477}" type="parTrans" cxnId="{FA6B7B6B-EC9D-4302-B4EE-7B4F3DE7C56C}">
      <dgm:prSet/>
      <dgm:spPr/>
      <dgm:t>
        <a:bodyPr/>
        <a:lstStyle/>
        <a:p>
          <a:endParaRPr lang="en-US"/>
        </a:p>
      </dgm:t>
    </dgm:pt>
    <dgm:pt modelId="{EBDD2DB6-98AB-4B0C-A898-3F4FD5C55E89}" type="sibTrans" cxnId="{FA6B7B6B-EC9D-4302-B4EE-7B4F3DE7C56C}">
      <dgm:prSet/>
      <dgm:spPr/>
      <dgm:t>
        <a:bodyPr/>
        <a:lstStyle/>
        <a:p>
          <a:endParaRPr lang="en-US"/>
        </a:p>
      </dgm:t>
    </dgm:pt>
    <dgm:pt modelId="{A7CFC571-6A78-49B0-9999-CF90604E5EFB}">
      <dgm:prSet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u="sng" dirty="0">
              <a:solidFill>
                <a:srgbClr val="EE795B"/>
              </a:solidFill>
              <a:latin typeface="Aptos" panose="020B0004020202020204" pitchFamily="34" charset="0"/>
            </a:rPr>
            <a:t>Circa 10,9 Millionen.</a:t>
          </a:r>
          <a:endParaRPr lang="en-US" u="sng" dirty="0">
            <a:solidFill>
              <a:srgbClr val="EE795B"/>
            </a:solidFill>
            <a:latin typeface="Aptos" panose="020B0004020202020204" pitchFamily="34" charset="0"/>
          </a:endParaRPr>
        </a:p>
      </dgm:t>
    </dgm:pt>
    <dgm:pt modelId="{43A8F69C-79FC-472F-82CE-83975E723F94}" type="parTrans" cxnId="{A9B3C0BD-C97F-434C-9349-2790D6EA123C}">
      <dgm:prSet/>
      <dgm:spPr/>
      <dgm:t>
        <a:bodyPr/>
        <a:lstStyle/>
        <a:p>
          <a:endParaRPr lang="en-US"/>
        </a:p>
      </dgm:t>
    </dgm:pt>
    <dgm:pt modelId="{CE6EB60B-8539-4BAC-BB7A-444EDB3DC375}" type="sibTrans" cxnId="{A9B3C0BD-C97F-434C-9349-2790D6EA123C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LinFactNeighborX="-29933" custLinFactNeighborY="-10939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148A6602-047B-F94A-808F-CBAF2B20622F}" type="presOf" srcId="{462698B1-B14D-4CAC-97BF-2092ED6D47B2}" destId="{42587157-859C-5E4E-A225-501C5FEFD931}" srcOrd="0" destOrd="2" presId="urn:microsoft.com/office/officeart/2005/8/layout/vList5"/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6C4D3024-1FE6-8749-825B-0C6CC97BB163}" type="presOf" srcId="{A7CFC571-6A78-49B0-9999-CF90604E5EFB}" destId="{42587157-859C-5E4E-A225-501C5FEFD931}" srcOrd="0" destOrd="3" presId="urn:microsoft.com/office/officeart/2005/8/layout/vList5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FA6B7B6B-EC9D-4302-B4EE-7B4F3DE7C56C}" srcId="{39C73DA2-D7E9-46CF-BECA-1212705A4FF9}" destId="{462698B1-B14D-4CAC-97BF-2092ED6D47B2}" srcOrd="2" destOrd="0" parTransId="{E7C8D34C-7847-4DEB-8733-7A9F3DD86477}" sibTransId="{EBDD2DB6-98AB-4B0C-A898-3F4FD5C55E89}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A9B3C0BD-C97F-434C-9349-2790D6EA123C}" srcId="{39C73DA2-D7E9-46CF-BECA-1212705A4FF9}" destId="{A7CFC571-6A78-49B0-9999-CF90604E5EFB}" srcOrd="3" destOrd="0" parTransId="{43A8F69C-79FC-472F-82CE-83975E723F94}" sibTransId="{CE6EB60B-8539-4BAC-BB7A-444EDB3DC37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chemeClr val="bg1"/>
              </a:solidFill>
              <a:latin typeface="Aptos" panose="020B0004020202020204" pitchFamily="34" charset="0"/>
            </a:rPr>
            <a:t>GIBT ES OFFIZIELLE RECHTE FÜR KINDER UND JUGENDLICHE, DIE FAST ALLE LÄNDER EINHALTEN WOLLEN?</a:t>
          </a:r>
          <a:endParaRPr lang="en-US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800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Nein, nur Erwachsene haben solche Rechte.</a:t>
          </a:r>
          <a:endParaRPr lang="en-US" sz="2800" b="1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800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Ja, wir Kinder haben Rechte.</a:t>
          </a:r>
          <a:endParaRPr lang="en-US" sz="2800" b="1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chemeClr val="bg1"/>
              </a:solidFill>
              <a:latin typeface="Aptos" panose="020B0004020202020204" pitchFamily="34" charset="0"/>
            </a:rPr>
            <a:t>GIBT ES OFFIZIELLE RECHTE FÜR KINDER UND JUGENDLICHE, DIE FAST ALLE LÄNDER EINHALTEN WOLLEN?</a:t>
          </a:r>
          <a:endParaRPr lang="en-US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800" b="1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Nein, nur Erwachsene haben solche Rechte.</a:t>
          </a:r>
          <a:endParaRPr lang="en-US" sz="2800" b="1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800" b="1" u="sng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Ja, wir Kinder haben Rechte.</a:t>
          </a:r>
          <a:endParaRPr lang="en-US" sz="2800" b="1" u="sng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chemeClr val="bg1"/>
              </a:solidFill>
              <a:latin typeface="Aptos" panose="020B0004020202020204" pitchFamily="34" charset="0"/>
            </a:rPr>
            <a:t>ES GIBT RECHTE, DIE ALLEN KINDERN ZU STEHEN – KINDERRECHTE. WELCHES DER FOLGENDEN RECHTE IST KEIN KINDERRECHT?</a:t>
          </a:r>
          <a:endParaRPr lang="en-US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Süßigkeiten.</a:t>
          </a:r>
          <a:endParaRPr lang="en-US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eine Grundschule zu gehen.</a:t>
          </a:r>
          <a:endParaRPr lang="en-US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Ruhe, Freizeit und spielen.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Dass alle Kinder die gleichen Rechte haben und niemand benachteiligt werden darf.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LinFactNeighborX="-1545" custLinFactNeighborY="-434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/>
      <dgm:spPr>
        <a:solidFill>
          <a:schemeClr val="accent3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b="1" dirty="0">
              <a:solidFill>
                <a:schemeClr val="bg1"/>
              </a:solidFill>
              <a:latin typeface="Aptos" panose="020B0004020202020204" pitchFamily="34" charset="0"/>
            </a:rPr>
            <a:t>ES GIBT RECHTE, DIE ALLEN KINDERN ZU STEHEN – KINDERRECHTE. WELCHES DER FOLGENDEN RECHTE IST KEIN KINDERRECHT?</a:t>
          </a:r>
          <a:endParaRPr lang="en-US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u="sng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Süßigkeiten.</a:t>
          </a:r>
          <a:endParaRPr lang="en-US" b="1" u="sng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eine Grundschule zu gehen.</a:t>
          </a:r>
          <a:endParaRPr lang="en-US" b="1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Ruhe, Freizeit und spielen.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/>
      <dgm:spPr>
        <a:solidFill>
          <a:schemeClr val="accent3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b="1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Dass alle Kinder die gleichen Rechte haben und niemand benachteiligt werden darf.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 custLinFactNeighborX="-1545" custLinFactNeighborY="-434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2328EB8-161F-4414-B7C8-30DF6EDF7D8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C73DA2-D7E9-46CF-BECA-1212705A4FF9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de-DE" sz="2200" b="1" dirty="0">
              <a:solidFill>
                <a:schemeClr val="bg1"/>
              </a:solidFill>
              <a:latin typeface="Aptos" panose="020B0004020202020204" pitchFamily="34" charset="0"/>
            </a:rPr>
            <a:t>AB WELCHEM ALTER KÖNNEN KINDER UND JUGENDLICHE WÄHLEN GEHEN?</a:t>
          </a:r>
          <a:endParaRPr lang="en-US" sz="2200" b="1" dirty="0">
            <a:solidFill>
              <a:schemeClr val="bg1"/>
            </a:solidFill>
            <a:latin typeface="Aptos" panose="020B0004020202020204" pitchFamily="34" charset="0"/>
          </a:endParaRPr>
        </a:p>
      </dgm:t>
    </dgm:pt>
    <dgm:pt modelId="{69E618DF-E67D-4058-88C4-F3E6165E3616}" type="parTrans" cxnId="{E9C1C074-47F9-41FC-8DB2-D697A7F6701A}">
      <dgm:prSet/>
      <dgm:spPr/>
      <dgm:t>
        <a:bodyPr/>
        <a:lstStyle/>
        <a:p>
          <a:endParaRPr lang="en-US"/>
        </a:p>
      </dgm:t>
    </dgm:pt>
    <dgm:pt modelId="{CA4F29A8-B3C9-4FB4-ACFB-76FF2AC25E95}" type="sibTrans" cxnId="{E9C1C074-47F9-41FC-8DB2-D697A7F6701A}">
      <dgm:prSet/>
      <dgm:spPr/>
      <dgm:t>
        <a:bodyPr/>
        <a:lstStyle/>
        <a:p>
          <a:endParaRPr lang="en-US"/>
        </a:p>
      </dgm:t>
    </dgm:pt>
    <dgm:pt modelId="{D0B55D03-9E62-4932-B27A-71CCD808405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erwachsen, also 18 sind.</a:t>
          </a:r>
          <a:endParaRPr lang="en-US" sz="2000" b="1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237CA250-88B9-47F6-9CDB-205506E024B6}" type="parTrans" cxnId="{2D616112-25EE-4662-A895-EF0346320563}">
      <dgm:prSet/>
      <dgm:spPr/>
      <dgm:t>
        <a:bodyPr/>
        <a:lstStyle/>
        <a:p>
          <a:endParaRPr lang="en-US"/>
        </a:p>
      </dgm:t>
    </dgm:pt>
    <dgm:pt modelId="{D33FB600-C3C5-4F05-A888-9A269B9D4F1F}" type="sibTrans" cxnId="{2D616112-25EE-4662-A895-EF0346320563}">
      <dgm:prSet/>
      <dgm:spPr/>
      <dgm:t>
        <a:bodyPr/>
        <a:lstStyle/>
        <a:p>
          <a:endParaRPr lang="en-US"/>
        </a:p>
      </dgm:t>
    </dgm:pt>
    <dgm:pt modelId="{5415AC9A-01B7-4700-8281-0BEC6DB81C5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16 sind in ihrer Stadt und dem Bundesland und ab 18 für ganz Deutschland.</a:t>
          </a:r>
          <a:endParaRPr lang="en-US" sz="2000" b="1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</dgm:t>
    </dgm:pt>
    <dgm:pt modelId="{504CFD6D-9F08-468E-988E-B5E39FD9A3CB}" type="parTrans" cxnId="{71801FDD-89E4-4E18-BD4E-93E482A25C85}">
      <dgm:prSet/>
      <dgm:spPr/>
      <dgm:t>
        <a:bodyPr/>
        <a:lstStyle/>
        <a:p>
          <a:endParaRPr lang="en-US"/>
        </a:p>
      </dgm:t>
    </dgm:pt>
    <dgm:pt modelId="{9919927A-E8E6-48DD-B06D-C89F2D18B1A5}" type="sibTrans" cxnId="{71801FDD-89E4-4E18-BD4E-93E482A25C85}">
      <dgm:prSet/>
      <dgm:spPr/>
      <dgm:t>
        <a:bodyPr/>
        <a:lstStyle/>
        <a:p>
          <a:endParaRPr lang="en-US"/>
        </a:p>
      </dgm:t>
    </dgm:pt>
    <dgm:pt modelId="{4910F3B2-4460-0A45-91DD-FFF222CAD292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Als Teenager, also ab 13 Jahren.</a:t>
          </a:r>
        </a:p>
      </dgm:t>
    </dgm:pt>
    <dgm:pt modelId="{6B069D4D-289B-6849-9AF8-1CF2AD936F3D}" type="parTrans" cxnId="{2581E657-7E09-8E4C-B1A1-5D332E271C19}">
      <dgm:prSet/>
      <dgm:spPr/>
      <dgm:t>
        <a:bodyPr/>
        <a:lstStyle/>
        <a:p>
          <a:endParaRPr lang="de-DE"/>
        </a:p>
      </dgm:t>
    </dgm:pt>
    <dgm:pt modelId="{6163E5BA-C989-BB40-BE37-BE76ADA91C79}" type="sibTrans" cxnId="{2581E657-7E09-8E4C-B1A1-5D332E271C19}">
      <dgm:prSet/>
      <dgm:spPr/>
      <dgm:t>
        <a:bodyPr/>
        <a:lstStyle/>
        <a:p>
          <a:endParaRPr lang="de-DE"/>
        </a:p>
      </dgm:t>
    </dgm:pt>
    <dgm:pt modelId="{F37B859D-1114-7244-B115-237B460B6E4C}">
      <dgm:prSet custT="1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buFont typeface="+mj-lt"/>
            <a:buAutoNum type="alphaLcParenR"/>
          </a:pPr>
          <a:r>
            <a:rPr lang="de-DE" sz="2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sz="2000" b="1" noProof="0" dirty="0" err="1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sz="2000" b="1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 darf dann wählen, wenn er*sie will.</a:t>
          </a:r>
        </a:p>
      </dgm:t>
    </dgm:pt>
    <dgm:pt modelId="{EE6E3BDC-2A4C-0045-B8B5-073531A02473}" type="parTrans" cxnId="{0A6CFA8B-7DB5-E64E-BF41-3865B16CCAEF}">
      <dgm:prSet/>
      <dgm:spPr/>
      <dgm:t>
        <a:bodyPr/>
        <a:lstStyle/>
        <a:p>
          <a:endParaRPr lang="de-DE"/>
        </a:p>
      </dgm:t>
    </dgm:pt>
    <dgm:pt modelId="{0F73D7E1-D4BA-D542-8A68-45848644CEBD}" type="sibTrans" cxnId="{0A6CFA8B-7DB5-E64E-BF41-3865B16CCAEF}">
      <dgm:prSet/>
      <dgm:spPr/>
      <dgm:t>
        <a:bodyPr/>
        <a:lstStyle/>
        <a:p>
          <a:endParaRPr lang="de-DE"/>
        </a:p>
      </dgm:t>
    </dgm:pt>
    <dgm:pt modelId="{8DFD125B-5D0C-2F45-BA09-A0D7554DB193}" type="pres">
      <dgm:prSet presAssocID="{92328EB8-161F-4414-B7C8-30DF6EDF7D88}" presName="Name0" presStyleCnt="0">
        <dgm:presLayoutVars>
          <dgm:dir/>
          <dgm:animLvl val="lvl"/>
          <dgm:resizeHandles val="exact"/>
        </dgm:presLayoutVars>
      </dgm:prSet>
      <dgm:spPr/>
    </dgm:pt>
    <dgm:pt modelId="{9D9C909A-43A6-714A-8B76-297CD60CF4AE}" type="pres">
      <dgm:prSet presAssocID="{39C73DA2-D7E9-46CF-BECA-1212705A4FF9}" presName="linNode" presStyleCnt="0"/>
      <dgm:spPr/>
    </dgm:pt>
    <dgm:pt modelId="{9C4A434C-4092-5841-8FBD-E3E228CB3094}" type="pres">
      <dgm:prSet presAssocID="{39C73DA2-D7E9-46CF-BECA-1212705A4FF9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42587157-859C-5E4E-A225-501C5FEFD931}" type="pres">
      <dgm:prSet presAssocID="{39C73DA2-D7E9-46CF-BECA-1212705A4FF9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8FEA8409-DABA-9045-B457-030EE77F0F3D}" type="presOf" srcId="{5415AC9A-01B7-4700-8281-0BEC6DB81C52}" destId="{42587157-859C-5E4E-A225-501C5FEFD931}" srcOrd="0" destOrd="1" presId="urn:microsoft.com/office/officeart/2005/8/layout/vList5"/>
    <dgm:cxn modelId="{2D616112-25EE-4662-A895-EF0346320563}" srcId="{39C73DA2-D7E9-46CF-BECA-1212705A4FF9}" destId="{D0B55D03-9E62-4932-B27A-71CCD808405C}" srcOrd="0" destOrd="0" parTransId="{237CA250-88B9-47F6-9CDB-205506E024B6}" sibTransId="{D33FB600-C3C5-4F05-A888-9A269B9D4F1F}"/>
    <dgm:cxn modelId="{08417460-4955-8648-9845-2AEEB0A939A4}" type="presOf" srcId="{D0B55D03-9E62-4932-B27A-71CCD808405C}" destId="{42587157-859C-5E4E-A225-501C5FEFD931}" srcOrd="0" destOrd="0" presId="urn:microsoft.com/office/officeart/2005/8/layout/vList5"/>
    <dgm:cxn modelId="{F6A60C48-8604-9945-86A3-D9A9C322BDF5}" type="presOf" srcId="{39C73DA2-D7E9-46CF-BECA-1212705A4FF9}" destId="{9C4A434C-4092-5841-8FBD-E3E228CB3094}" srcOrd="0" destOrd="0" presId="urn:microsoft.com/office/officeart/2005/8/layout/vList5"/>
    <dgm:cxn modelId="{823C224F-2E9B-B340-A527-BC768004899D}" type="presOf" srcId="{92328EB8-161F-4414-B7C8-30DF6EDF7D88}" destId="{8DFD125B-5D0C-2F45-BA09-A0D7554DB193}" srcOrd="0" destOrd="0" presId="urn:microsoft.com/office/officeart/2005/8/layout/vList5"/>
    <dgm:cxn modelId="{E9C1C074-47F9-41FC-8DB2-D697A7F6701A}" srcId="{92328EB8-161F-4414-B7C8-30DF6EDF7D88}" destId="{39C73DA2-D7E9-46CF-BECA-1212705A4FF9}" srcOrd="0" destOrd="0" parTransId="{69E618DF-E67D-4058-88C4-F3E6165E3616}" sibTransId="{CA4F29A8-B3C9-4FB4-ACFB-76FF2AC25E95}"/>
    <dgm:cxn modelId="{2581E657-7E09-8E4C-B1A1-5D332E271C19}" srcId="{39C73DA2-D7E9-46CF-BECA-1212705A4FF9}" destId="{4910F3B2-4460-0A45-91DD-FFF222CAD292}" srcOrd="2" destOrd="0" parTransId="{6B069D4D-289B-6849-9AF8-1CF2AD936F3D}" sibTransId="{6163E5BA-C989-BB40-BE37-BE76ADA91C79}"/>
    <dgm:cxn modelId="{0A6CFA8B-7DB5-E64E-BF41-3865B16CCAEF}" srcId="{39C73DA2-D7E9-46CF-BECA-1212705A4FF9}" destId="{F37B859D-1114-7244-B115-237B460B6E4C}" srcOrd="3" destOrd="0" parTransId="{EE6E3BDC-2A4C-0045-B8B5-073531A02473}" sibTransId="{0F73D7E1-D4BA-D542-8A68-45848644CEBD}"/>
    <dgm:cxn modelId="{70246499-44C2-3343-8C20-48D25B91AF8A}" type="presOf" srcId="{F37B859D-1114-7244-B115-237B460B6E4C}" destId="{42587157-859C-5E4E-A225-501C5FEFD931}" srcOrd="0" destOrd="3" presId="urn:microsoft.com/office/officeart/2005/8/layout/vList5"/>
    <dgm:cxn modelId="{AC2E40C8-8C1B-1345-853C-6B88C97CC57C}" type="presOf" srcId="{4910F3B2-4460-0A45-91DD-FFF222CAD292}" destId="{42587157-859C-5E4E-A225-501C5FEFD931}" srcOrd="0" destOrd="2" presId="urn:microsoft.com/office/officeart/2005/8/layout/vList5"/>
    <dgm:cxn modelId="{71801FDD-89E4-4E18-BD4E-93E482A25C85}" srcId="{39C73DA2-D7E9-46CF-BECA-1212705A4FF9}" destId="{5415AC9A-01B7-4700-8281-0BEC6DB81C52}" srcOrd="1" destOrd="0" parTransId="{504CFD6D-9F08-468E-988E-B5E39FD9A3CB}" sibTransId="{9919927A-E8E6-48DD-B06D-C89F2D18B1A5}"/>
    <dgm:cxn modelId="{60E36306-3644-A243-B3C1-7FDF01924B89}" type="presParOf" srcId="{8DFD125B-5D0C-2F45-BA09-A0D7554DB193}" destId="{9D9C909A-43A6-714A-8B76-297CD60CF4AE}" srcOrd="0" destOrd="0" presId="urn:microsoft.com/office/officeart/2005/8/layout/vList5"/>
    <dgm:cxn modelId="{CB65D80D-1939-9347-AE4F-A3665F62BDFE}" type="presParOf" srcId="{9D9C909A-43A6-714A-8B76-297CD60CF4AE}" destId="{9C4A434C-4092-5841-8FBD-E3E228CB3094}" srcOrd="0" destOrd="0" presId="urn:microsoft.com/office/officeart/2005/8/layout/vList5"/>
    <dgm:cxn modelId="{5BA4F3EF-F287-B345-B56C-DDBB93963F40}" type="presParOf" srcId="{9D9C909A-43A6-714A-8B76-297CD60CF4AE}" destId="{42587157-859C-5E4E-A225-501C5FEFD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299917"/>
          <a:ext cx="2437590" cy="36731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10 KILO.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20 KILO.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30 KILO.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40 KILO. 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</dsp:txBody>
      <dsp:txXfrm rot="-5400000">
        <a:off x="2066174" y="436878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latin typeface="Aptos" panose="020B0004020202020204" pitchFamily="34" charset="0"/>
            </a:rPr>
            <a:t>WIE VIELE KILO </a:t>
          </a:r>
          <a:r>
            <a:rPr lang="de-DE" sz="1600" b="1" kern="1200" dirty="0" err="1">
              <a:latin typeface="Aptos" panose="020B0004020202020204" pitchFamily="34" charset="0"/>
            </a:rPr>
            <a:t>SÜßIGKEITEN</a:t>
          </a:r>
          <a:r>
            <a:rPr lang="de-DE" sz="1600" b="1" kern="1200" dirty="0">
              <a:latin typeface="Aptos" panose="020B0004020202020204" pitchFamily="34" charset="0"/>
            </a:rPr>
            <a:t> ISST JEDER MENSCH IN DEUTSCHLAND IM DURCHSCHNITT IN EINEM JAHR?</a:t>
          </a:r>
          <a:endParaRPr lang="en-US" sz="1600" kern="1200" dirty="0">
            <a:latin typeface="Aptos" panose="020B0004020202020204" pitchFamily="34" charset="0"/>
          </a:endParaRPr>
        </a:p>
      </dsp:txBody>
      <dsp:txXfrm>
        <a:off x="100862" y="100862"/>
        <a:ext cx="1864449" cy="28452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5415" y="38856"/>
          <a:ext cx="3240788" cy="39772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erwachsen, also 18 sind.</a:t>
          </a:r>
          <a:endParaRPr lang="en-US" sz="2000" b="1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u="sng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16 sind in ihrer Stadt und dem Bundesland und ab 18 für ganz Deutschland.</a:t>
          </a:r>
          <a:endParaRPr lang="en-US" sz="2000" b="1" u="sng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Als Teenager, also ab 13 Jahren.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sz="2000" b="1" kern="1200" noProof="0" dirty="0" err="1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sz="2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 darf dann wählen, wenn er*sie will.</a:t>
          </a:r>
        </a:p>
      </dsp:txBody>
      <dsp:txXfrm rot="-5400000">
        <a:off x="2237193" y="565280"/>
        <a:ext cx="3819030" cy="2924384"/>
      </dsp:txXfrm>
    </dsp:sp>
    <dsp:sp modelId="{9C4A434C-4092-5841-8FBD-E3E228CB3094}">
      <dsp:nvSpPr>
        <dsp:cNvPr id="0" name=""/>
        <dsp:cNvSpPr/>
      </dsp:nvSpPr>
      <dsp:spPr>
        <a:xfrm>
          <a:off x="0" y="1979"/>
          <a:ext cx="2237193" cy="4050985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>
              <a:solidFill>
                <a:schemeClr val="bg1"/>
              </a:solidFill>
              <a:latin typeface="Aptos" panose="020B0004020202020204" pitchFamily="34" charset="0"/>
            </a:rPr>
            <a:t>AB WELCHEM ALTER KÖNNEN KINDER UND JUGENDLICHE WÄHLEN GEHEN?</a:t>
          </a:r>
          <a:endParaRPr lang="en-US" sz="22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11190"/>
        <a:ext cx="2018771" cy="38325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313104"/>
          <a:ext cx="2437590" cy="36731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Früher Schulschluss.</a:t>
          </a:r>
          <a:endParaRPr lang="en-US" sz="16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Freitags keinen Unterricht mehr haben.</a:t>
          </a:r>
          <a:endParaRPr lang="en-US" sz="16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Fridays</a:t>
          </a: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sz="1600" b="1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for</a:t>
          </a: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sz="1600" b="1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future</a:t>
          </a: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- sie wollen Politiker*innen dazu bewegen, die Klimakrise zu verhindern.</a:t>
          </a:r>
          <a:endParaRPr lang="en-US" sz="16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Sie wollen erreichen, bereits nach der Einschulung wählen gehen zu können.</a:t>
          </a:r>
        </a:p>
      </dsp:txBody>
      <dsp:txXfrm rot="-5400000">
        <a:off x="2066174" y="423691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0" lvl="0" indent="0" algn="ctr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1" kern="1200" dirty="0"/>
            <a:t>WOFÜR GEHEN SCHÜLER*INNEN FREITAGS AUF DIE </a:t>
          </a:r>
          <a:r>
            <a:rPr lang="de-DE" sz="1500" b="1" kern="1200" dirty="0" err="1"/>
            <a:t>STRAßE</a:t>
          </a:r>
          <a:r>
            <a:rPr lang="de-DE" sz="1500" b="1" kern="1200" dirty="0"/>
            <a:t> DEMONSTRIEREN, STATT ZUR SCHULE ZU GEHEN?</a:t>
          </a:r>
          <a:endParaRPr lang="en-US" sz="1500" kern="1200" dirty="0"/>
        </a:p>
      </dsp:txBody>
      <dsp:txXfrm>
        <a:off x="100862" y="100862"/>
        <a:ext cx="1864449" cy="284526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313104"/>
          <a:ext cx="2437590" cy="36731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Früher Schulschluss.</a:t>
          </a:r>
          <a:endParaRPr lang="en-US" sz="16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Freitags keinen Unterricht mehr haben.</a:t>
          </a:r>
          <a:endParaRPr lang="en-US" sz="16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u="sng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Fridays</a:t>
          </a:r>
          <a:r>
            <a:rPr lang="de-DE" sz="1600" b="1" u="sng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sz="1600" b="1" u="sng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for</a:t>
          </a:r>
          <a:r>
            <a:rPr lang="de-DE" sz="1600" b="1" u="sng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</a:t>
          </a:r>
          <a:r>
            <a:rPr lang="de-DE" sz="1600" b="1" u="sng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future</a:t>
          </a:r>
          <a:r>
            <a:rPr lang="de-DE" sz="1600" b="1" u="sng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- sie wollen Politiker*innen dazu bewegen, die Klimakrise zu verhindern.</a:t>
          </a:r>
          <a:endParaRPr lang="en-US" sz="1600" b="1" u="sng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600" b="1" kern="1200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Sie wollen erreichen, bereits nach der Einschulung wählen gehen zu können.</a:t>
          </a:r>
        </a:p>
      </dsp:txBody>
      <dsp:txXfrm rot="-5400000">
        <a:off x="2066174" y="423691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0" lvl="0" indent="0" algn="ctr" defTabSz="6667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b="1" kern="1200" dirty="0"/>
            <a:t>WOFÜR GEHEN SCHÜLER*INNEN FREITAGS AUF DIE </a:t>
          </a:r>
          <a:r>
            <a:rPr lang="de-DE" sz="1500" b="1" kern="1200" dirty="0" err="1"/>
            <a:t>STRAßE</a:t>
          </a:r>
          <a:r>
            <a:rPr lang="de-DE" sz="1500" b="1" kern="1200" dirty="0"/>
            <a:t> DEMONSTRIEREN, STATT ZUR SCHULE ZU GEHEN?</a:t>
          </a:r>
          <a:endParaRPr lang="en-US" sz="1500" kern="1200" dirty="0"/>
        </a:p>
      </dsp:txBody>
      <dsp:txXfrm>
        <a:off x="100862" y="100862"/>
        <a:ext cx="1864449" cy="284526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313104"/>
          <a:ext cx="2437590" cy="3673196"/>
        </a:xfrm>
        <a:prstGeom prst="round2Same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arbeiten.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Alle Menschen.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einen deutschen Pass haben.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mind. 18 Jahre alt sind.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sp:txBody>
      <dsp:txXfrm rot="-5400000">
        <a:off x="2066174" y="423691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latin typeface="Aptos" panose="020B0004020202020204" pitchFamily="34" charset="0"/>
            </a:rPr>
            <a:t>WER KANN ALLES ZU DEMON-STRATIONEN GEHEN UND MITMACHEN?</a:t>
          </a:r>
          <a:endParaRPr lang="en-US" sz="2000" kern="1200" dirty="0">
            <a:latin typeface="Aptos" panose="020B0004020202020204" pitchFamily="34" charset="0"/>
          </a:endParaRPr>
        </a:p>
      </dsp:txBody>
      <dsp:txXfrm>
        <a:off x="100862" y="100862"/>
        <a:ext cx="1864449" cy="284526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313104"/>
          <a:ext cx="2437590" cy="3673196"/>
        </a:xfrm>
        <a:prstGeom prst="round2Same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arbeiten.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u="sng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Alle Menschen.</a:t>
          </a:r>
          <a:endParaRPr lang="en-US" sz="2000" b="1" u="sng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einen deutschen Pass haben.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4">
                  <a:lumMod val="75000"/>
                </a:schemeClr>
              </a:solidFill>
              <a:latin typeface="Aptos" panose="020B0004020202020204" pitchFamily="34" charset="0"/>
            </a:rPr>
            <a:t>Nur Menschen, die mind. 18 Jahre alt sind.</a:t>
          </a:r>
          <a:endParaRPr lang="en-US" sz="2000" b="1" kern="1200" dirty="0">
            <a:solidFill>
              <a:schemeClr val="accent4">
                <a:lumMod val="75000"/>
              </a:schemeClr>
            </a:solidFill>
            <a:latin typeface="Aptos" panose="020B0004020202020204" pitchFamily="34" charset="0"/>
          </a:endParaRPr>
        </a:p>
      </dsp:txBody>
      <dsp:txXfrm rot="-5400000">
        <a:off x="2066174" y="423691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0" lvl="0" indent="0" algn="ctr" defTabSz="8890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>
              <a:latin typeface="Aptos" panose="020B0004020202020204" pitchFamily="34" charset="0"/>
            </a:rPr>
            <a:t>WER KANN ALLES ZU DEMON-STRATIONEN GEHEN UND MITMACHEN?</a:t>
          </a:r>
          <a:endParaRPr lang="en-US" sz="2000" kern="1200" dirty="0">
            <a:latin typeface="Aptos" panose="020B0004020202020204" pitchFamily="34" charset="0"/>
          </a:endParaRPr>
        </a:p>
      </dsp:txBody>
      <dsp:txXfrm>
        <a:off x="100862" y="100862"/>
        <a:ext cx="1864449" cy="2845264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5415" y="38856"/>
          <a:ext cx="3240788" cy="3977232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Südamerika.</a:t>
          </a:r>
          <a:endParaRPr lang="en-US" sz="3800" b="1" kern="1200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en-US" sz="3800" b="1" kern="1200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Asien</a:t>
          </a:r>
          <a:r>
            <a:rPr lang="en-US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en-US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Afrika.</a:t>
          </a: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en-US" sz="3800" b="1" kern="1200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Nordamerika</a:t>
          </a:r>
          <a:r>
            <a:rPr lang="en-US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</dsp:txBody>
      <dsp:txXfrm rot="-5400000">
        <a:off x="2237193" y="565280"/>
        <a:ext cx="3819030" cy="2924384"/>
      </dsp:txXfrm>
    </dsp:sp>
    <dsp:sp modelId="{9C4A434C-4092-5841-8FBD-E3E228CB3094}">
      <dsp:nvSpPr>
        <dsp:cNvPr id="0" name=""/>
        <dsp:cNvSpPr/>
      </dsp:nvSpPr>
      <dsp:spPr>
        <a:xfrm>
          <a:off x="0" y="1979"/>
          <a:ext cx="2237193" cy="4050985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b="1" kern="1200" dirty="0">
              <a:solidFill>
                <a:schemeClr val="bg1"/>
              </a:solidFill>
              <a:latin typeface="Aptos" panose="020B0004020202020204" pitchFamily="34" charset="0"/>
            </a:rPr>
            <a:t>VON WELCHEM KONTINENT KOMMT DIE KARTOFFEL?</a:t>
          </a:r>
          <a:endParaRPr lang="en-US" sz="26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11190"/>
        <a:ext cx="2018771" cy="383256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5415" y="38856"/>
          <a:ext cx="3240788" cy="3977232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800" b="1" u="sng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Südamerika.</a:t>
          </a:r>
          <a:endParaRPr lang="en-US" sz="3800" b="1" u="sng" kern="1200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en-US" sz="3800" b="1" kern="1200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Asien</a:t>
          </a:r>
          <a:r>
            <a:rPr lang="en-US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en-US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Afrika.</a:t>
          </a:r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en-US" sz="3800" b="1" kern="1200" dirty="0" err="1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Nordamerika</a:t>
          </a:r>
          <a:r>
            <a:rPr lang="en-US" sz="3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.</a:t>
          </a:r>
        </a:p>
      </dsp:txBody>
      <dsp:txXfrm rot="-5400000">
        <a:off x="2237193" y="565280"/>
        <a:ext cx="3819030" cy="2924384"/>
      </dsp:txXfrm>
    </dsp:sp>
    <dsp:sp modelId="{9C4A434C-4092-5841-8FBD-E3E228CB3094}">
      <dsp:nvSpPr>
        <dsp:cNvPr id="0" name=""/>
        <dsp:cNvSpPr/>
      </dsp:nvSpPr>
      <dsp:spPr>
        <a:xfrm>
          <a:off x="0" y="1979"/>
          <a:ext cx="2237193" cy="4050985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b="1" kern="1200" dirty="0">
              <a:solidFill>
                <a:schemeClr val="bg1"/>
              </a:solidFill>
              <a:latin typeface="Aptos" panose="020B0004020202020204" pitchFamily="34" charset="0"/>
            </a:rPr>
            <a:t>VON WELCHEM KONTINENT KOMMT DIE KARTOFFEL?</a:t>
          </a:r>
          <a:endParaRPr lang="en-US" sz="26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11190"/>
        <a:ext cx="2018771" cy="3832563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5415" y="38856"/>
          <a:ext cx="3240788" cy="3977232"/>
        </a:xfrm>
        <a:prstGeom prst="round2Same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 aus 100 in Deutschland.</a:t>
          </a:r>
          <a:endParaRPr lang="en-US" sz="24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80 aus 100 in Deutschland.</a:t>
          </a:r>
          <a:endParaRPr lang="en-US" sz="24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21 aus 100 in Deutschland.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Die Hälfte: 50 aus 100 in Deutschland.</a:t>
          </a:r>
        </a:p>
      </dsp:txBody>
      <dsp:txXfrm rot="-5400000">
        <a:off x="2237193" y="565280"/>
        <a:ext cx="3819030" cy="2924384"/>
      </dsp:txXfrm>
    </dsp:sp>
    <dsp:sp modelId="{9C4A434C-4092-5841-8FBD-E3E228CB3094}">
      <dsp:nvSpPr>
        <dsp:cNvPr id="0" name=""/>
        <dsp:cNvSpPr/>
      </dsp:nvSpPr>
      <dsp:spPr>
        <a:xfrm>
          <a:off x="0" y="1979"/>
          <a:ext cx="2237193" cy="4050985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>
              <a:solidFill>
                <a:schemeClr val="bg1"/>
              </a:solidFill>
              <a:latin typeface="Aptos" panose="020B0004020202020204" pitchFamily="34" charset="0"/>
            </a:rPr>
            <a:t>MANCHE KINDER SPRECHEN ZU HAUSE MEHR ALS EINE SPRACHE. SIE SIND MEHRPRACHIG. WIE VIELE KINDER AUS 100 SIND MEHRSPRACHIG?</a:t>
          </a:r>
          <a:endParaRPr lang="en-US" sz="17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11190"/>
        <a:ext cx="2018771" cy="3832563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5415" y="38856"/>
          <a:ext cx="3240788" cy="3977232"/>
        </a:xfrm>
        <a:prstGeom prst="round2Same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 aus 100 in Deutschland.</a:t>
          </a:r>
          <a:endParaRPr lang="en-US" sz="24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80 aus 100 in Deutschland.</a:t>
          </a:r>
          <a:endParaRPr lang="en-US" sz="24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u="sng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21 aus 100 in Deutschland.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4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Die Hälfte: 50 aus 100 in Deutschland.</a:t>
          </a:r>
        </a:p>
      </dsp:txBody>
      <dsp:txXfrm rot="-5400000">
        <a:off x="2237193" y="565280"/>
        <a:ext cx="3819030" cy="2924384"/>
      </dsp:txXfrm>
    </dsp:sp>
    <dsp:sp modelId="{9C4A434C-4092-5841-8FBD-E3E228CB3094}">
      <dsp:nvSpPr>
        <dsp:cNvPr id="0" name=""/>
        <dsp:cNvSpPr/>
      </dsp:nvSpPr>
      <dsp:spPr>
        <a:xfrm>
          <a:off x="0" y="1979"/>
          <a:ext cx="2237193" cy="4050985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>
              <a:solidFill>
                <a:schemeClr val="bg1"/>
              </a:solidFill>
              <a:latin typeface="Aptos" panose="020B0004020202020204" pitchFamily="34" charset="0"/>
            </a:rPr>
            <a:t>MANCHE KINDER SPRECHEN ZU HAUSE MEHR ALS EINE SPRACHE. SIE SIND MEHRPRACHIG. WIE VIELE KINDER AUS 100 SIND MEHRSPRACHIG?</a:t>
          </a:r>
          <a:endParaRPr lang="en-US" sz="17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11190"/>
        <a:ext cx="2018771" cy="383256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6112359" y="-206840"/>
          <a:ext cx="3243956" cy="4458764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27 aus 100.</a:t>
          </a:r>
          <a:endParaRPr lang="en-US" sz="4000" b="1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50 aus 100. </a:t>
          </a:r>
          <a:endParaRPr lang="en-US" sz="4000" b="1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Alle.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70 aus 100.</a:t>
          </a:r>
        </a:p>
      </dsp:txBody>
      <dsp:txXfrm rot="-5400000">
        <a:off x="5504956" y="558920"/>
        <a:ext cx="4300407" cy="2927242"/>
      </dsp:txXfrm>
    </dsp:sp>
    <dsp:sp modelId="{9C4A434C-4092-5841-8FBD-E3E228CB3094}">
      <dsp:nvSpPr>
        <dsp:cNvPr id="0" name=""/>
        <dsp:cNvSpPr/>
      </dsp:nvSpPr>
      <dsp:spPr>
        <a:xfrm>
          <a:off x="250" y="0"/>
          <a:ext cx="5504453" cy="4054945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>
              <a:solidFill>
                <a:srgbClr val="FFFFFF"/>
              </a:solidFill>
              <a:latin typeface="Aptos" panose="020B0004020202020204" pitchFamily="34" charset="0"/>
            </a:rPr>
            <a:t>MANCHE MENSCHEN HABEN EINE EINWANDERUNGSGESCHICHTE DAS </a:t>
          </a:r>
          <a:r>
            <a:rPr lang="de-DE" sz="2200" b="1" kern="1200" dirty="0" err="1">
              <a:solidFill>
                <a:srgbClr val="FFFFFF"/>
              </a:solidFill>
              <a:latin typeface="Aptos" panose="020B0004020202020204" pitchFamily="34" charset="0"/>
            </a:rPr>
            <a:t>HEIßT</a:t>
          </a:r>
          <a:r>
            <a:rPr lang="de-DE" sz="2200" b="1" kern="1200" dirty="0">
              <a:solidFill>
                <a:srgbClr val="FFFFFF"/>
              </a:solidFill>
              <a:latin typeface="Aptos" panose="020B0004020202020204" pitchFamily="34" charset="0"/>
            </a:rPr>
            <a:t> SIE, IHRE ELTERN ODER </a:t>
          </a:r>
          <a:r>
            <a:rPr lang="de-DE" sz="2200" b="1" kern="1200" dirty="0" err="1">
              <a:solidFill>
                <a:srgbClr val="FFFFFF"/>
              </a:solidFill>
              <a:latin typeface="Aptos" panose="020B0004020202020204" pitchFamily="34" charset="0"/>
            </a:rPr>
            <a:t>GROßELTERN</a:t>
          </a:r>
          <a:r>
            <a:rPr lang="de-DE" sz="2200" b="1" kern="1200" dirty="0">
              <a:solidFill>
                <a:srgbClr val="FFFFFF"/>
              </a:solidFill>
              <a:latin typeface="Aptos" panose="020B0004020202020204" pitchFamily="34" charset="0"/>
            </a:rPr>
            <a:t> SIND NICHT IN DEUTSCHLAND GEBOREN. AUF WIE VIELE MENSCHEN AUS 100 TRAF DAS 2021 ZU?</a:t>
          </a:r>
          <a:endParaRPr lang="en-US" sz="2200" b="1" kern="1200" dirty="0">
            <a:solidFill>
              <a:srgbClr val="FFFFFF"/>
            </a:solidFill>
            <a:latin typeface="Aptos" panose="020B0004020202020204" pitchFamily="34" charset="0"/>
          </a:endParaRPr>
        </a:p>
      </dsp:txBody>
      <dsp:txXfrm>
        <a:off x="198196" y="197946"/>
        <a:ext cx="5108561" cy="36590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299917"/>
          <a:ext cx="2437590" cy="367319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10 KILO.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20 KILO.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u="sng" kern="1200" dirty="0">
              <a:solidFill>
                <a:schemeClr val="accent1"/>
              </a:solidFill>
              <a:latin typeface="Aptos" panose="020B0004020202020204" pitchFamily="34" charset="0"/>
            </a:rPr>
            <a:t>30 KILO.</a:t>
          </a:r>
          <a:endParaRPr lang="en-US" sz="3200" u="sng" kern="1200" dirty="0">
            <a:solidFill>
              <a:schemeClr val="accent1"/>
            </a:solidFill>
            <a:latin typeface="Aptos" panose="020B0004020202020204" pitchFamily="34" charset="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3200" b="1" kern="1200" dirty="0">
              <a:solidFill>
                <a:schemeClr val="accent1"/>
              </a:solidFill>
              <a:latin typeface="Aptos" panose="020B0004020202020204" pitchFamily="34" charset="0"/>
            </a:rPr>
            <a:t>40 KILO. </a:t>
          </a:r>
          <a:endParaRPr lang="en-US" sz="3200" kern="1200" dirty="0">
            <a:solidFill>
              <a:schemeClr val="accent1"/>
            </a:solidFill>
            <a:latin typeface="Aptos" panose="020B0004020202020204" pitchFamily="34" charset="0"/>
          </a:endParaRPr>
        </a:p>
      </dsp:txBody>
      <dsp:txXfrm rot="-5400000">
        <a:off x="2066174" y="436878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latin typeface="Aptos" panose="020B0004020202020204" pitchFamily="34" charset="0"/>
            </a:rPr>
            <a:t>WIE VIELE KILO </a:t>
          </a:r>
          <a:r>
            <a:rPr lang="de-DE" sz="1600" b="1" kern="1200" dirty="0" err="1">
              <a:latin typeface="Aptos" panose="020B0004020202020204" pitchFamily="34" charset="0"/>
            </a:rPr>
            <a:t>SÜßIGKEITEN</a:t>
          </a:r>
          <a:r>
            <a:rPr lang="de-DE" sz="1600" b="1" kern="1200" dirty="0">
              <a:latin typeface="Aptos" panose="020B0004020202020204" pitchFamily="34" charset="0"/>
            </a:rPr>
            <a:t> ISST JEDER MENSCH IN DEUTSCHLAND IM DURCHSCHNITT IN EINEM JAHR?</a:t>
          </a:r>
          <a:endParaRPr lang="en-US" sz="1600" kern="1200" dirty="0">
            <a:latin typeface="Aptos" panose="020B0004020202020204" pitchFamily="34" charset="0"/>
          </a:endParaRPr>
        </a:p>
      </dsp:txBody>
      <dsp:txXfrm>
        <a:off x="100862" y="100862"/>
        <a:ext cx="1864449" cy="2845264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6112359" y="-206840"/>
          <a:ext cx="3243956" cy="4458764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u="sng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27 aus 100.</a:t>
          </a:r>
          <a:endParaRPr lang="en-US" sz="4000" b="1" u="sng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50 aus 100. </a:t>
          </a:r>
          <a:endParaRPr lang="en-US" sz="4000" b="1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Alle.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4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70 aus 100.</a:t>
          </a:r>
        </a:p>
      </dsp:txBody>
      <dsp:txXfrm rot="-5400000">
        <a:off x="5504956" y="558920"/>
        <a:ext cx="4300407" cy="2927242"/>
      </dsp:txXfrm>
    </dsp:sp>
    <dsp:sp modelId="{9C4A434C-4092-5841-8FBD-E3E228CB3094}">
      <dsp:nvSpPr>
        <dsp:cNvPr id="0" name=""/>
        <dsp:cNvSpPr/>
      </dsp:nvSpPr>
      <dsp:spPr>
        <a:xfrm>
          <a:off x="250" y="0"/>
          <a:ext cx="5504453" cy="4054945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>
              <a:solidFill>
                <a:srgbClr val="FFFFFF"/>
              </a:solidFill>
              <a:latin typeface="Aptos" panose="020B0004020202020204" pitchFamily="34" charset="0"/>
            </a:rPr>
            <a:t>MANCHE MENSCHEN HABEN EINE EINWANDERUNGSGESCHICHTE DAS </a:t>
          </a:r>
          <a:r>
            <a:rPr lang="de-DE" sz="2200" b="1" kern="1200" dirty="0" err="1">
              <a:solidFill>
                <a:srgbClr val="FFFFFF"/>
              </a:solidFill>
              <a:latin typeface="Aptos" panose="020B0004020202020204" pitchFamily="34" charset="0"/>
            </a:rPr>
            <a:t>HEIßT</a:t>
          </a:r>
          <a:r>
            <a:rPr lang="de-DE" sz="2200" b="1" kern="1200" dirty="0">
              <a:solidFill>
                <a:srgbClr val="FFFFFF"/>
              </a:solidFill>
              <a:latin typeface="Aptos" panose="020B0004020202020204" pitchFamily="34" charset="0"/>
            </a:rPr>
            <a:t> SIE, IHRE ELTERN ODER </a:t>
          </a:r>
          <a:r>
            <a:rPr lang="de-DE" sz="2200" b="1" kern="1200" dirty="0" err="1">
              <a:solidFill>
                <a:srgbClr val="FFFFFF"/>
              </a:solidFill>
              <a:latin typeface="Aptos" panose="020B0004020202020204" pitchFamily="34" charset="0"/>
            </a:rPr>
            <a:t>GROßELTERN</a:t>
          </a:r>
          <a:r>
            <a:rPr lang="de-DE" sz="2200" b="1" kern="1200" dirty="0">
              <a:solidFill>
                <a:srgbClr val="FFFFFF"/>
              </a:solidFill>
              <a:latin typeface="Aptos" panose="020B0004020202020204" pitchFamily="34" charset="0"/>
            </a:rPr>
            <a:t> SIND NICHT IN DEUTSCHLAND GEBOREN. AUF WIE VIELE MENSCHEN AUS 100 TRAF DAS 2021 ZU?</a:t>
          </a:r>
          <a:endParaRPr lang="en-US" sz="2200" b="1" kern="1200" dirty="0">
            <a:solidFill>
              <a:srgbClr val="FFFFFF"/>
            </a:solidFill>
            <a:latin typeface="Aptos" panose="020B0004020202020204" pitchFamily="34" charset="0"/>
          </a:endParaRPr>
        </a:p>
      </dsp:txBody>
      <dsp:txXfrm>
        <a:off x="198196" y="197946"/>
        <a:ext cx="5108561" cy="3659053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4414468" y="-1127453"/>
          <a:ext cx="2437590" cy="53018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wählen gehen darf.</a:t>
          </a:r>
          <a:endParaRPr lang="en-US" sz="17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etwas besitzt – z.B. einen Teil des Geldes.</a:t>
          </a:r>
          <a:endParaRPr lang="en-US" sz="17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sz="1700" b="1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sz="17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hat die Möglichkeit mitzumachen. Alle haben die gleichen Chancen dazu und niemand wird ausgeschlossen.</a:t>
          </a:r>
          <a:endParaRPr lang="en-US" sz="17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Nur ausgewählte Menschen bestimmen, was für alle gilt.</a:t>
          </a:r>
        </a:p>
      </dsp:txBody>
      <dsp:txXfrm rot="-5400000">
        <a:off x="2982316" y="423692"/>
        <a:ext cx="5182902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982315" cy="304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b="1" kern="1200" dirty="0">
              <a:latin typeface="Aptos" panose="020B0004020202020204" pitchFamily="34" charset="0"/>
            </a:rPr>
            <a:t>WAS BEDEUTET DAS WORT TEILHABE?</a:t>
          </a:r>
          <a:endParaRPr lang="en-US" sz="2900" kern="1200" dirty="0">
            <a:latin typeface="Aptos" panose="020B0004020202020204" pitchFamily="34" charset="0"/>
          </a:endParaRPr>
        </a:p>
      </dsp:txBody>
      <dsp:txXfrm>
        <a:off x="145585" y="145585"/>
        <a:ext cx="2691145" cy="2755818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4414468" y="-1127453"/>
          <a:ext cx="2437590" cy="530189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wählen gehen darf.</a:t>
          </a:r>
          <a:endParaRPr lang="en-US" sz="17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Dass man etwas besitzt – z.B. einen Teil des Geldes.</a:t>
          </a:r>
          <a:endParaRPr lang="en-US" sz="1700" b="1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u="sng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sz="1700" b="1" u="sng" kern="1200" dirty="0" err="1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sz="1700" b="1" u="sng" kern="120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 hat die Möglichkeit mitzumachen. Alle haben die gleichen Chancen dazu und niemand wird ausgeschlossen.</a:t>
          </a:r>
          <a:endParaRPr lang="en-US" sz="1700" b="1" u="sng" kern="1200" dirty="0">
            <a:solidFill>
              <a:schemeClr val="accent1">
                <a:lumMod val="75000"/>
              </a:schemeClr>
            </a:solidFill>
            <a:latin typeface="Aptos" panose="020B00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1700" b="1" kern="1200" noProof="0" dirty="0">
              <a:solidFill>
                <a:schemeClr val="accent1">
                  <a:lumMod val="75000"/>
                </a:schemeClr>
              </a:solidFill>
              <a:latin typeface="Aptos" panose="020B0004020202020204" pitchFamily="34" charset="0"/>
            </a:rPr>
            <a:t>Nur ausgewählte Menschen bestimmen, was für alle gilt.</a:t>
          </a:r>
        </a:p>
      </dsp:txBody>
      <dsp:txXfrm rot="-5400000">
        <a:off x="2982316" y="423692"/>
        <a:ext cx="5182902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982315" cy="30469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900" b="1" kern="1200" dirty="0">
              <a:latin typeface="Aptos" panose="020B0004020202020204" pitchFamily="34" charset="0"/>
            </a:rPr>
            <a:t>WAS BEDEUTET DAS WORT TEILHABE?</a:t>
          </a:r>
          <a:endParaRPr lang="en-US" sz="2900" kern="1200" dirty="0">
            <a:latin typeface="Aptos" panose="020B0004020202020204" pitchFamily="34" charset="0"/>
          </a:endParaRPr>
        </a:p>
      </dsp:txBody>
      <dsp:txXfrm>
        <a:off x="145585" y="145585"/>
        <a:ext cx="2691145" cy="27558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313104"/>
          <a:ext cx="2437590" cy="3673196"/>
        </a:xfrm>
        <a:prstGeom prst="round2Same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80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50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25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10,9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</dsp:txBody>
      <dsp:txXfrm rot="-5400000">
        <a:off x="2066174" y="423691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>
              <a:latin typeface="Aptos" panose="020B0004020202020204" pitchFamily="34" charset="0"/>
            </a:rPr>
            <a:t>WIE VIELE KINDER LEBEN WOHL IN DEUTSCHLAND?</a:t>
          </a:r>
          <a:endParaRPr lang="en-US" sz="1700" kern="1200" dirty="0">
            <a:latin typeface="Aptos" panose="020B0004020202020204" pitchFamily="34" charset="0"/>
          </a:endParaRPr>
        </a:p>
      </dsp:txBody>
      <dsp:txXfrm>
        <a:off x="100862" y="100862"/>
        <a:ext cx="1864449" cy="284526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83976" y="-313104"/>
          <a:ext cx="2437590" cy="3673196"/>
        </a:xfrm>
        <a:prstGeom prst="round2SameRect">
          <a:avLst/>
        </a:prstGeom>
        <a:solidFill>
          <a:schemeClr val="accent5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80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50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kern="1200" dirty="0">
              <a:solidFill>
                <a:srgbClr val="EE795B"/>
              </a:solidFill>
              <a:latin typeface="Aptos" panose="020B0004020202020204" pitchFamily="34" charset="0"/>
            </a:rPr>
            <a:t>Circa 25 Millionen.</a:t>
          </a:r>
          <a:endParaRPr lang="en-US" sz="2700" kern="1200" dirty="0">
            <a:solidFill>
              <a:srgbClr val="EE795B"/>
            </a:solidFill>
            <a:latin typeface="Aptos" panose="020B0004020202020204" pitchFamily="34" charset="0"/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700" b="1" u="sng" kern="1200" dirty="0">
              <a:solidFill>
                <a:srgbClr val="EE795B"/>
              </a:solidFill>
              <a:latin typeface="Aptos" panose="020B0004020202020204" pitchFamily="34" charset="0"/>
            </a:rPr>
            <a:t>Circa 10,9 Millionen.</a:t>
          </a:r>
          <a:endParaRPr lang="en-US" sz="2700" u="sng" kern="1200" dirty="0">
            <a:solidFill>
              <a:srgbClr val="EE795B"/>
            </a:solidFill>
            <a:latin typeface="Aptos" panose="020B0004020202020204" pitchFamily="34" charset="0"/>
          </a:endParaRPr>
        </a:p>
      </dsp:txBody>
      <dsp:txXfrm rot="-5400000">
        <a:off x="2066174" y="423691"/>
        <a:ext cx="3554203" cy="2199604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066173" cy="3046988"/>
        </a:xfrm>
        <a:prstGeom prst="roundRect">
          <a:avLst/>
        </a:prstGeom>
        <a:solidFill>
          <a:schemeClr val="accent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700" b="1" kern="1200" dirty="0">
              <a:latin typeface="Aptos" panose="020B0004020202020204" pitchFamily="34" charset="0"/>
            </a:rPr>
            <a:t>WIE VIELE KINDER LEBEN WOHL IN DEUTSCHLAND?</a:t>
          </a:r>
          <a:endParaRPr lang="en-US" sz="1700" kern="1200" dirty="0">
            <a:latin typeface="Aptos" panose="020B0004020202020204" pitchFamily="34" charset="0"/>
          </a:endParaRPr>
        </a:p>
      </dsp:txBody>
      <dsp:txXfrm>
        <a:off x="100862" y="100862"/>
        <a:ext cx="1864449" cy="284526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3831" y="38856"/>
          <a:ext cx="3243956" cy="3977232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Nein, nur Erwachsene haben solche Rechte.</a:t>
          </a:r>
          <a:endParaRPr lang="en-US" sz="2800" b="1" kern="1200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Ja, wir Kinder haben Rechte.</a:t>
          </a:r>
          <a:endParaRPr lang="en-US" sz="2800" b="1" kern="1200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sp:txBody>
      <dsp:txXfrm rot="-5400000">
        <a:off x="2237194" y="563851"/>
        <a:ext cx="3818875" cy="2927242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237193" cy="4054945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  <a:latin typeface="Aptos" panose="020B0004020202020204" pitchFamily="34" charset="0"/>
            </a:rPr>
            <a:t>GIBT ES OFFIZIELLE RECHTE FÜR KINDER UND JUGENDLICHE, DIE FAST ALLE LÄNDER EINHALTEN WOLLEN?</a:t>
          </a:r>
          <a:endParaRPr lang="en-US" sz="18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09211"/>
        <a:ext cx="2018771" cy="38365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3831" y="38856"/>
          <a:ext cx="3243956" cy="3977232"/>
        </a:xfrm>
        <a:prstGeom prst="round2Same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800" b="1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Nein, nur Erwachsene haben solche Rechte.</a:t>
          </a:r>
          <a:endParaRPr lang="en-US" sz="2800" b="1" kern="1200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800" b="1" u="sng" kern="1200" dirty="0">
              <a:solidFill>
                <a:schemeClr val="accent6">
                  <a:lumMod val="75000"/>
                </a:schemeClr>
              </a:solidFill>
              <a:latin typeface="Aptos" panose="020B0004020202020204" pitchFamily="34" charset="0"/>
            </a:rPr>
            <a:t>Ja, wir Kinder haben Rechte.</a:t>
          </a:r>
          <a:endParaRPr lang="en-US" sz="2800" b="1" u="sng" kern="1200" dirty="0">
            <a:solidFill>
              <a:schemeClr val="accent6">
                <a:lumMod val="75000"/>
              </a:schemeClr>
            </a:solidFill>
            <a:latin typeface="Aptos" panose="020B0004020202020204" pitchFamily="34" charset="0"/>
          </a:endParaRPr>
        </a:p>
      </dsp:txBody>
      <dsp:txXfrm rot="-5400000">
        <a:off x="2237194" y="563851"/>
        <a:ext cx="3818875" cy="2927242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237193" cy="4054945"/>
        </a:xfrm>
        <a:prstGeom prst="roundRect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  <a:latin typeface="Aptos" panose="020B0004020202020204" pitchFamily="34" charset="0"/>
            </a:rPr>
            <a:t>GIBT ES OFFIZIELLE RECHTE FÜR KINDER UND JUGENDLICHE, DIE FAST ALLE LÄNDER EINHALTEN WOLLEN?</a:t>
          </a:r>
          <a:endParaRPr lang="en-US" sz="18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09211"/>
        <a:ext cx="2018771" cy="38365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3831" y="38856"/>
          <a:ext cx="3243956" cy="3977232"/>
        </a:xfrm>
        <a:prstGeom prst="round2Same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Süßigkeiten.</a:t>
          </a:r>
          <a:endParaRPr lang="en-US" sz="21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eine Grundschule zu gehen.</a:t>
          </a:r>
          <a:endParaRPr lang="en-US" sz="21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Ruhe, Freizeit und spielen.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Dass alle Kinder die gleichen Rechte haben und niemand benachteiligt werden darf.</a:t>
          </a:r>
        </a:p>
      </dsp:txBody>
      <dsp:txXfrm rot="-5400000">
        <a:off x="2237194" y="563851"/>
        <a:ext cx="3818875" cy="2927242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237193" cy="4054945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  <a:latin typeface="Aptos" panose="020B0004020202020204" pitchFamily="34" charset="0"/>
            </a:rPr>
            <a:t>ES GIBT RECHTE, DIE ALLEN KINDERN ZU STEHEN – KINDERRECHTE. WELCHES DER FOLGENDEN RECHTE IST KEIN KINDERRECHT?</a:t>
          </a:r>
          <a:endParaRPr lang="en-US" sz="18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09211"/>
        <a:ext cx="2018771" cy="383652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3831" y="38856"/>
          <a:ext cx="3243956" cy="3977232"/>
        </a:xfrm>
        <a:prstGeom prst="round2SameRect">
          <a:avLst/>
        </a:prstGeom>
        <a:solidFill>
          <a:schemeClr val="accent3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u="sng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Süßigkeiten.</a:t>
          </a:r>
          <a:endParaRPr lang="en-US" sz="2100" b="1" u="sng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eine Grundschule zu gehen.</a:t>
          </a:r>
          <a:endParaRPr lang="en-US" sz="2100" b="1" kern="1200" dirty="0">
            <a:solidFill>
              <a:schemeClr val="accent3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 Recht auf Ruhe, Freizeit und spielen.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100" b="1" kern="1200" noProof="0" dirty="0">
              <a:solidFill>
                <a:schemeClr val="accent3">
                  <a:lumMod val="75000"/>
                </a:schemeClr>
              </a:solidFill>
              <a:latin typeface="Aptos" panose="020B0004020202020204" pitchFamily="34" charset="0"/>
            </a:rPr>
            <a:t>Dass alle Kinder die gleichen Rechte haben und niemand benachteiligt werden darf.</a:t>
          </a:r>
        </a:p>
      </dsp:txBody>
      <dsp:txXfrm rot="-5400000">
        <a:off x="2237194" y="563851"/>
        <a:ext cx="3818875" cy="2927242"/>
      </dsp:txXfrm>
    </dsp:sp>
    <dsp:sp modelId="{9C4A434C-4092-5841-8FBD-E3E228CB3094}">
      <dsp:nvSpPr>
        <dsp:cNvPr id="0" name=""/>
        <dsp:cNvSpPr/>
      </dsp:nvSpPr>
      <dsp:spPr>
        <a:xfrm>
          <a:off x="0" y="0"/>
          <a:ext cx="2237193" cy="4054945"/>
        </a:xfrm>
        <a:prstGeom prst="roundRect">
          <a:avLst/>
        </a:prstGeom>
        <a:solidFill>
          <a:schemeClr val="accent3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 dirty="0">
              <a:solidFill>
                <a:schemeClr val="bg1"/>
              </a:solidFill>
              <a:latin typeface="Aptos" panose="020B0004020202020204" pitchFamily="34" charset="0"/>
            </a:rPr>
            <a:t>ES GIBT RECHTE, DIE ALLEN KINDERN ZU STEHEN – KINDERRECHTE. WELCHES DER FOLGENDEN RECHTE IST KEIN KINDERRECHT?</a:t>
          </a:r>
          <a:endParaRPr lang="en-US" sz="18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09211"/>
        <a:ext cx="2018771" cy="383652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587157-859C-5E4E-A225-501C5FEFD931}">
      <dsp:nvSpPr>
        <dsp:cNvPr id="0" name=""/>
        <dsp:cNvSpPr/>
      </dsp:nvSpPr>
      <dsp:spPr>
        <a:xfrm rot="5400000">
          <a:off x="2605415" y="38856"/>
          <a:ext cx="3240788" cy="3977232"/>
        </a:xfrm>
        <a:prstGeom prst="round2SameRect">
          <a:avLst/>
        </a:prstGeom>
        <a:solidFill>
          <a:schemeClr val="accent2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erwachsen, also 18 sind.</a:t>
          </a:r>
          <a:endParaRPr lang="en-US" sz="2000" b="1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Wenn sie 16 sind in ihrer Stadt und dem Bundesland und ab 18 für ganz Deutschland.</a:t>
          </a:r>
          <a:endParaRPr lang="en-US" sz="2000" b="1" kern="1200" dirty="0">
            <a:solidFill>
              <a:schemeClr val="accent2">
                <a:lumMod val="75000"/>
              </a:schemeClr>
            </a:solidFill>
            <a:latin typeface="Aptos" panose="020B000402020202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Als Teenager, also ab 13 Jahren.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lphaLcParenR"/>
          </a:pPr>
          <a:r>
            <a:rPr lang="de-DE" sz="2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Jede*</a:t>
          </a:r>
          <a:r>
            <a:rPr lang="de-DE" sz="2000" b="1" kern="1200" noProof="0" dirty="0" err="1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r</a:t>
          </a:r>
          <a:r>
            <a:rPr lang="de-DE" sz="2000" b="1" kern="1200" noProof="0" dirty="0">
              <a:solidFill>
                <a:schemeClr val="accent2">
                  <a:lumMod val="75000"/>
                </a:schemeClr>
              </a:solidFill>
              <a:latin typeface="Aptos" panose="020B0004020202020204" pitchFamily="34" charset="0"/>
            </a:rPr>
            <a:t> darf dann wählen, wenn er*sie will.</a:t>
          </a:r>
        </a:p>
      </dsp:txBody>
      <dsp:txXfrm rot="-5400000">
        <a:off x="2237193" y="565280"/>
        <a:ext cx="3819030" cy="2924384"/>
      </dsp:txXfrm>
    </dsp:sp>
    <dsp:sp modelId="{9C4A434C-4092-5841-8FBD-E3E228CB3094}">
      <dsp:nvSpPr>
        <dsp:cNvPr id="0" name=""/>
        <dsp:cNvSpPr/>
      </dsp:nvSpPr>
      <dsp:spPr>
        <a:xfrm>
          <a:off x="0" y="1979"/>
          <a:ext cx="2237193" cy="4050985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b="1" kern="1200" dirty="0">
              <a:solidFill>
                <a:schemeClr val="bg1"/>
              </a:solidFill>
              <a:latin typeface="Aptos" panose="020B0004020202020204" pitchFamily="34" charset="0"/>
            </a:rPr>
            <a:t>AB WELCHEM ALTER KÖNNEN KINDER UND JUGENDLICHE WÄHLEN GEHEN?</a:t>
          </a:r>
          <a:endParaRPr lang="en-US" sz="2200" b="1" kern="1200" dirty="0">
            <a:solidFill>
              <a:schemeClr val="bg1"/>
            </a:solidFill>
            <a:latin typeface="Aptos" panose="020B0004020202020204" pitchFamily="34" charset="0"/>
          </a:endParaRPr>
        </a:p>
      </dsp:txBody>
      <dsp:txXfrm>
        <a:off x="109211" y="111190"/>
        <a:ext cx="2018771" cy="38325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23025F-AB59-4FF6-9A6C-781EAACE0ED6}" type="datetimeFigureOut">
              <a:rPr lang="de-DE" smtClean="0"/>
              <a:t>21.12.2023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49F91-DF94-453E-8001-6679A7C4F6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4930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F2BE-9920-454D-AEBD-F956B6730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068C55-7129-3E43-91D5-888773F8E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622AB6A-9485-6849-9244-E3C57324A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E51523-7C3E-704E-AA52-01976C3AC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B0136D-816E-9848-87BA-65EA4498A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438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319587" cy="3455989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674A5-D280-2640-B0BD-B851B2C26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5500" y="2349500"/>
            <a:ext cx="4321175" cy="3455988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/>
            </a:lvl1pPr>
            <a:lvl2pPr indent="-144000">
              <a:spcBef>
                <a:spcPts val="1200"/>
              </a:spcBef>
              <a:defRPr/>
            </a:lvl2pPr>
            <a:lvl3pPr indent="-144000">
              <a:spcBef>
                <a:spcPts val="1200"/>
              </a:spcBef>
              <a:defRPr/>
            </a:lvl3pPr>
            <a:lvl4pPr indent="-144000">
              <a:spcBef>
                <a:spcPts val="1200"/>
              </a:spcBef>
              <a:defRPr/>
            </a:lvl4pPr>
            <a:lvl5pPr indent="-144000">
              <a:spcBef>
                <a:spcPts val="1200"/>
              </a:spcBef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623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284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2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65284" y="1832665"/>
            <a:ext cx="6511158" cy="3972823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519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645025" cy="345598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674A5-D280-2640-B0BD-B851B2C26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1650" y="728663"/>
            <a:ext cx="4645025" cy="5076825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/>
            </a:lvl1pPr>
            <a:lvl2pPr indent="-144000">
              <a:spcBef>
                <a:spcPts val="1200"/>
              </a:spcBef>
              <a:defRPr/>
            </a:lvl2pPr>
            <a:lvl3pPr indent="-144000">
              <a:spcBef>
                <a:spcPts val="1200"/>
              </a:spcBef>
              <a:defRPr/>
            </a:lvl3pPr>
            <a:lvl4pPr indent="-144000">
              <a:spcBef>
                <a:spcPts val="1200"/>
              </a:spcBef>
              <a:defRPr/>
            </a:lvl4pPr>
            <a:lvl5pPr indent="-144000">
              <a:spcBef>
                <a:spcPts val="1200"/>
              </a:spcBef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05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319587" cy="345598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BCA65220-DCAC-D242-99E3-BF25AA91E3F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9461501" y="2349500"/>
            <a:ext cx="2035174" cy="3682270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199030C4-DC5E-0A4A-911A-3D049E200FF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7175500" y="2349499"/>
            <a:ext cx="2035174" cy="3682271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69474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BCA65220-DCAC-D242-99E3-BF25AA91E3F4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9333137" y="2365541"/>
            <a:ext cx="2340000" cy="3455988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199030C4-DC5E-0A4A-911A-3D049E200FF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648218" y="2349499"/>
            <a:ext cx="2340000" cy="3464677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11994BF6-74DC-AD4D-8C7A-3057AFC2BF1D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3963299" y="2349500"/>
            <a:ext cx="2340000" cy="3455987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D3C5E0F8-AED7-124E-B213-9115D373614A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278380" y="2349499"/>
            <a:ext cx="2340000" cy="3455987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42542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11" name="Inhaltsplatzhalter 3">
            <a:extLst>
              <a:ext uri="{FF2B5EF4-FFF2-40B4-BE49-F238E27FC236}">
                <a16:creationId xmlns:a16="http://schemas.microsoft.com/office/drawing/2014/main" id="{199030C4-DC5E-0A4A-911A-3D049E200FF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8328675" y="2336045"/>
            <a:ext cx="3168000" cy="3463199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11994BF6-74DC-AD4D-8C7A-3057AFC2BF1D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4803527" y="2349501"/>
            <a:ext cx="3168000" cy="3455987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D3C5E0F8-AED7-124E-B213-9115D373614A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1278380" y="2349499"/>
            <a:ext cx="3168000" cy="3455987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1100" baseline="0"/>
            </a:lvl1pPr>
            <a:lvl2pPr indent="-144000">
              <a:spcBef>
                <a:spcPts val="1200"/>
              </a:spcBef>
              <a:defRPr sz="1100" baseline="0"/>
            </a:lvl2pPr>
            <a:lvl3pPr indent="-144000">
              <a:spcBef>
                <a:spcPts val="1200"/>
              </a:spcBef>
              <a:defRPr sz="1100" baseline="0"/>
            </a:lvl3pPr>
            <a:lvl4pPr indent="-144000">
              <a:spcBef>
                <a:spcPts val="1200"/>
              </a:spcBef>
              <a:defRPr sz="1100" baseline="0"/>
            </a:lvl4pPr>
            <a:lvl5pPr indent="-144000">
              <a:spcBef>
                <a:spcPts val="1200"/>
              </a:spcBef>
              <a:defRPr sz="11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F4D69BB-4775-6948-B925-941CEA2913F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61624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6AB59B-10F1-3649-BD9F-2B87C681E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55AB84-3A51-434D-80D5-94E9930D6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636DE4C-98B5-DF40-82DF-6183D2423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D81946-6610-644A-AC8E-4CDB6EAE61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FF4D67E-4818-514B-928D-FFB162342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6410075-5026-1842-8ABE-BD5D3C20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861E1BB-EE6E-2444-86AF-4920B2199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3A79DF5-25F8-AE46-A168-3C7D903F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699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99B804-C942-1740-982B-BB421E196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B744661-5C01-5E49-9F60-82A15A1F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5322DA2-1439-6842-8C08-C7B8C2344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9ECCC7E-4B46-E04C-BA7A-8C8F35975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19785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F0EDE3E-5A6B-FC43-BCD0-82E04FC49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95EE93-BA7B-7346-8807-F5C073AC7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8469B8-9A3A-FD4C-91C3-01030D009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67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F9E55-6EB4-8542-A7A4-BF0627400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523D77-E53D-384E-B3C5-E62AF7569C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E064182-C4BA-0246-8121-8EDD5455F0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C0F04B-5D2E-B442-9854-2931B0E59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8DDF977-1BB3-9442-9C83-D7F705824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5435D-761F-A24B-BAC6-1AFFE6F65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376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F2BE-9920-454D-AEBD-F956B6730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116" y="781803"/>
            <a:ext cx="8434137" cy="2378491"/>
          </a:xfrm>
        </p:spPr>
        <p:txBody>
          <a:bodyPr lIns="0" tIns="0" rIns="0" bIns="0" anchor="t" anchorCtr="0">
            <a:noAutofit/>
          </a:bodyPr>
          <a:lstStyle>
            <a:lvl1pPr algn="l"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068C55-7129-3E43-91D5-888773F8E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4510570"/>
            <a:ext cx="4785059" cy="468247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9FDE7F1-2E4A-ED4B-A6D2-8462F691E9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883BF2E-420F-4242-817A-7B4F58983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DA6742DB-55DD-794F-A704-275DCF6BE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21" name="Bildplatzhalter 20">
            <a:extLst>
              <a:ext uri="{FF2B5EF4-FFF2-40B4-BE49-F238E27FC236}">
                <a16:creationId xmlns:a16="http://schemas.microsoft.com/office/drawing/2014/main" id="{E2013BFE-E5F8-3B45-8CC7-986F3E3F4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311899" y="368300"/>
            <a:ext cx="5508625" cy="5437188"/>
          </a:xfrm>
          <a:solidFill>
            <a:schemeClr val="bg2"/>
          </a:solidFill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97847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06F4B7-DDAB-4B49-B383-5DC3CCDDE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BCA7448-D4B8-5040-BDB9-5C8B4AADB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5B45EA1-10ED-764C-99FF-06D846E1E8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335226-1B1A-0843-9A3B-EB0814674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D55462-6722-EA4C-BF23-DCE9F9FA4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41FAE5-AA8E-2F44-9941-A66A879AB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56912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1C41F4-D9DC-7F44-9DA0-FA8BDE2F6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8448A49-B795-9E44-B5A1-79FFB0373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6D5978-3E47-294A-99F9-20CB4239B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0CDE3C-A921-B44A-83A0-BC45BE268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3910D2-F627-2C4D-B68B-DFF69366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6861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5B6C7BA-9465-E743-96FE-5B932B5202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60B7A0C-0C9D-2D4C-9A65-0282B6E8C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B6EDA8-9749-D84D-B976-320A4AD92E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EBE198-5E61-4E4C-8B54-21B1AA8F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17E4DA-1D75-854B-8F44-A8668D63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605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6FF2BE-9920-454D-AEBD-F956B6730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116" y="781803"/>
            <a:ext cx="4785059" cy="2378491"/>
          </a:xfrm>
        </p:spPr>
        <p:txBody>
          <a:bodyPr lIns="0" tIns="0" rIns="0" bIns="0" anchor="t" anchorCtr="0">
            <a:noAutofit/>
          </a:bodyPr>
          <a:lstStyle>
            <a:lvl1pPr algn="l">
              <a:defRPr sz="5000" cap="all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D068C55-7129-3E43-91D5-888773F8E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788" y="3160294"/>
            <a:ext cx="4785059" cy="1818523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18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9FDE7F1-2E4A-ED4B-A6D2-8462F691E9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6A01F5C2-F5BC-E44B-8A2D-BC0118FADE0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11900" y="368301"/>
            <a:ext cx="5508626" cy="5437188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F35834C9-55E9-E941-8AE6-E8F61E0B9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E0ACF4D-1D39-9C45-BBA3-F8CAADB46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0645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319587" cy="3455989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674A5-D280-2640-B0BD-B851B2C26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269" y="368300"/>
            <a:ext cx="5502255" cy="5437188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8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6" name="Bildplatzhalter 5">
            <a:extLst>
              <a:ext uri="{FF2B5EF4-FFF2-40B4-BE49-F238E27FC236}">
                <a16:creationId xmlns:a16="http://schemas.microsoft.com/office/drawing/2014/main" id="{EF57E61C-C7BD-EA42-B258-3FEF0E4803C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18497" y="368300"/>
            <a:ext cx="2682875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4" name="Bildplatzhalter 5">
            <a:extLst>
              <a:ext uri="{FF2B5EF4-FFF2-40B4-BE49-F238E27FC236}">
                <a16:creationId xmlns:a16="http://schemas.microsoft.com/office/drawing/2014/main" id="{504A8C85-B97B-F447-B09B-94928040FA3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37419" y="368299"/>
            <a:ext cx="2682875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A4D7F9CA-F672-BD42-9B5D-DBFAF0FC79C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311900" y="3152775"/>
            <a:ext cx="5508393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9" name="Bildplatzhalter 5">
            <a:extLst>
              <a:ext uri="{FF2B5EF4-FFF2-40B4-BE49-F238E27FC236}">
                <a16:creationId xmlns:a16="http://schemas.microsoft.com/office/drawing/2014/main" id="{264E96D0-7FC3-9B44-817C-727F5DF64CE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71707" y="368300"/>
            <a:ext cx="5804146" cy="5437188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04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319587" cy="3455989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Autofit/>
          </a:bodyPr>
          <a:lstStyle>
            <a:lvl1pPr marL="0"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  <p:sp>
        <p:nvSpPr>
          <p:cNvPr id="13" name="Bildplatzhalter 5">
            <a:extLst>
              <a:ext uri="{FF2B5EF4-FFF2-40B4-BE49-F238E27FC236}">
                <a16:creationId xmlns:a16="http://schemas.microsoft.com/office/drawing/2014/main" id="{EE4A4110-33E7-3D46-AFD4-CB6A6FE142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318497" y="368300"/>
            <a:ext cx="2682875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4" name="Bildplatzhalter 5">
            <a:extLst>
              <a:ext uri="{FF2B5EF4-FFF2-40B4-BE49-F238E27FC236}">
                <a16:creationId xmlns:a16="http://schemas.microsoft.com/office/drawing/2014/main" id="{DAC3E97D-A72E-2D4C-99EE-CE1B1683F8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37419" y="368299"/>
            <a:ext cx="2682875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5" name="Bildplatzhalter 5">
            <a:extLst>
              <a:ext uri="{FF2B5EF4-FFF2-40B4-BE49-F238E27FC236}">
                <a16:creationId xmlns:a16="http://schemas.microsoft.com/office/drawing/2014/main" id="{12664937-1D49-0649-BB49-E0A95009D28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311901" y="3152775"/>
            <a:ext cx="2689472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1D0465E0-142C-0447-B136-B95B63B6037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130822" y="3152774"/>
            <a:ext cx="2689472" cy="2652713"/>
          </a:xfrm>
          <a:solidFill>
            <a:schemeClr val="bg2"/>
          </a:solidFill>
        </p:spPr>
        <p:txBody>
          <a:bodyPr anchor="ctr" anchorCtr="0"/>
          <a:lstStyle>
            <a:lvl1pPr algn="ctr"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82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10225087" cy="3455989"/>
          </a:xfrm>
        </p:spPr>
        <p:txBody>
          <a:bodyPr lIns="0" tIns="0" rIns="0" bIns="0">
            <a:noAutofit/>
          </a:bodyPr>
          <a:lstStyle>
            <a:lvl1pPr>
              <a:defRPr sz="2000" baseline="0"/>
            </a:lvl1pPr>
            <a:lvl2pPr>
              <a:defRPr sz="2000" baseline="0"/>
            </a:lvl2pPr>
            <a:lvl3pPr>
              <a:defRPr sz="2000" baseline="0"/>
            </a:lvl3pPr>
            <a:lvl4pPr>
              <a:defRPr sz="2000" baseline="0"/>
            </a:lvl4pPr>
            <a:lvl5pPr>
              <a:defRPr sz="20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1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319587" cy="3455989"/>
          </a:xfrm>
        </p:spPr>
        <p:txBody>
          <a:bodyPr lIns="0" tIns="0" rIns="0" bIns="0">
            <a:noAutofit/>
          </a:bodyPr>
          <a:lstStyle>
            <a:lvl1pPr>
              <a:defRPr sz="2000" baseline="0"/>
            </a:lvl1pPr>
            <a:lvl2pPr>
              <a:defRPr sz="2000" baseline="0"/>
            </a:lvl2pPr>
            <a:lvl3pPr>
              <a:defRPr sz="2000" baseline="0"/>
            </a:lvl3pPr>
            <a:lvl4pPr>
              <a:defRPr sz="2000" baseline="0"/>
            </a:lvl4pPr>
            <a:lvl5pPr>
              <a:defRPr sz="20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674A5-D280-2640-B0BD-B851B2C26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5500" y="2349500"/>
            <a:ext cx="4321175" cy="3455988"/>
          </a:xfrm>
        </p:spPr>
        <p:txBody>
          <a:bodyPr lIns="0" tIns="0" rIns="0" bIns="0">
            <a:noAutofit/>
          </a:bodyPr>
          <a:lstStyle>
            <a:lvl1pPr indent="-144000">
              <a:spcBef>
                <a:spcPts val="1200"/>
              </a:spcBef>
              <a:defRPr sz="2000" baseline="0"/>
            </a:lvl1pPr>
            <a:lvl2pPr indent="-144000">
              <a:spcBef>
                <a:spcPts val="1200"/>
              </a:spcBef>
              <a:defRPr sz="2000" baseline="0"/>
            </a:lvl2pPr>
            <a:lvl3pPr indent="-144000">
              <a:spcBef>
                <a:spcPts val="1200"/>
              </a:spcBef>
              <a:defRPr sz="2000" baseline="0"/>
            </a:lvl3pPr>
            <a:lvl4pPr indent="-144000">
              <a:spcBef>
                <a:spcPts val="1200"/>
              </a:spcBef>
              <a:defRPr sz="2000" baseline="0"/>
            </a:lvl4pPr>
            <a:lvl5pPr indent="-144000">
              <a:spcBef>
                <a:spcPts val="1200"/>
              </a:spcBef>
              <a:defRPr sz="2000" baseline="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930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85406E-96BD-A74F-A67A-5CB388838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7080"/>
            <a:ext cx="4953000" cy="762752"/>
          </a:xfrm>
        </p:spPr>
        <p:txBody>
          <a:bodyPr lIns="0" tIns="0" rIns="0" bIns="0" anchor="t" anchorCtr="0">
            <a:noAutofit/>
          </a:bodyPr>
          <a:lstStyle>
            <a:lvl1pPr>
              <a:lnSpc>
                <a:spcPct val="90000"/>
              </a:lnSpc>
              <a:defRPr sz="3000" cap="all" baseline="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DCAD0B-9D91-9343-97C7-5EC6DDFF52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71588" y="2349499"/>
            <a:ext cx="4319587" cy="3455989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BA674A5-D280-2640-B0BD-B851B2C26D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5500" y="2349500"/>
            <a:ext cx="4321175" cy="3455988"/>
          </a:xfrm>
        </p:spPr>
        <p:txBody>
          <a:bodyPr lIns="0" tIns="0" rIns="0" bIns="0">
            <a:noAutofit/>
          </a:bodyPr>
          <a:lstStyle>
            <a:lvl1pPr marL="234000" indent="-234000">
              <a:spcBef>
                <a:spcPts val="1200"/>
              </a:spcBef>
              <a:defRPr/>
            </a:lvl1pPr>
            <a:lvl2pPr indent="-144000">
              <a:spcBef>
                <a:spcPts val="1200"/>
              </a:spcBef>
              <a:defRPr/>
            </a:lvl2pPr>
            <a:lvl3pPr indent="-144000">
              <a:spcBef>
                <a:spcPts val="1200"/>
              </a:spcBef>
              <a:defRPr/>
            </a:lvl3pPr>
            <a:lvl4pPr indent="-144000">
              <a:spcBef>
                <a:spcPts val="1200"/>
              </a:spcBef>
              <a:defRPr/>
            </a:lvl4pPr>
            <a:lvl5pPr indent="-144000">
              <a:spcBef>
                <a:spcPts val="1200"/>
              </a:spcBef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61D13C4-AD9C-1D4F-9749-A24535CF0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198" y="6308726"/>
            <a:ext cx="4812633" cy="242049"/>
          </a:xfrm>
        </p:spPr>
        <p:txBody>
          <a:bodyPr lIns="0" tIns="0" rIns="0" bIns="0" anchor="b" anchorCtr="0"/>
          <a:lstStyle>
            <a:lvl1pPr algn="l">
              <a:defRPr/>
            </a:lvl1pPr>
          </a:lstStyle>
          <a:p>
            <a:endParaRPr lang="de-DE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6BB1099-2739-2B4D-8B9A-057B0A5A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3258" y="6308725"/>
            <a:ext cx="567267" cy="246396"/>
          </a:xfrm>
        </p:spPr>
        <p:txBody>
          <a:bodyPr lIns="0" tIns="0" rIns="0" bIns="0" anchor="b" anchorCtr="0"/>
          <a:lstStyle>
            <a:lvl1pPr>
              <a:defRPr b="1" i="0" baseline="0">
                <a:solidFill>
                  <a:schemeClr val="tx1"/>
                </a:solidFill>
              </a:defRPr>
            </a:lvl1pPr>
          </a:lstStyle>
          <a:p>
            <a:fld id="{D36CD362-4671-DB4B-98F3-FA38A96A175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C135FAC-6E86-6741-B6D0-8290214846B5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6157" y="1137571"/>
            <a:ext cx="5472112" cy="370387"/>
          </a:xfrm>
        </p:spPr>
        <p:txBody>
          <a:bodyPr lIns="0" tIns="0" rIns="0" bIns="0">
            <a:normAutofit/>
          </a:bodyPr>
          <a:lstStyle>
            <a:lvl1pPr>
              <a:defRPr sz="1800" baseline="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DBF6EC8A-5031-2341-8363-91D98ED177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788" y="6031771"/>
            <a:ext cx="1550486" cy="468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007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C2DB9EC-5043-6649-B1BD-A16354407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005930-EBA0-AA48-B1D8-8DA108AEBE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62ACD9-D129-7146-84F4-13CDFC5F17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FD59D5-0DF1-7044-BFBB-ECC5F47DC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0C80D0-9EEA-7644-9F43-169F0EDF3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CD362-4671-DB4B-98F3-FA38A96A1754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42973DD-3624-8145-83DC-16DB37364224}"/>
              </a:ext>
            </a:extLst>
          </p:cNvPr>
          <p:cNvSpPr txBox="1"/>
          <p:nvPr userDrawn="1"/>
        </p:nvSpPr>
        <p:spPr>
          <a:xfrm>
            <a:off x="12276306" y="37743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981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234">
          <p15:clr>
            <a:srgbClr val="F26B43"/>
          </p15:clr>
        </p15:guide>
        <p15:guide id="3" pos="529">
          <p15:clr>
            <a:srgbClr val="F26B43"/>
          </p15:clr>
        </p15:guide>
        <p15:guide id="4" orient="horz" pos="459">
          <p15:clr>
            <a:srgbClr val="F26B43"/>
          </p15:clr>
        </p15:guide>
        <p15:guide id="5" pos="7446">
          <p15:clr>
            <a:srgbClr val="F26B43"/>
          </p15:clr>
        </p15:guide>
        <p15:guide id="6" pos="801">
          <p15:clr>
            <a:srgbClr val="F26B43"/>
          </p15:clr>
        </p15:guide>
        <p15:guide id="7" pos="3976">
          <p15:clr>
            <a:srgbClr val="F26B43"/>
          </p15:clr>
        </p15:guide>
        <p15:guide id="8" pos="4520">
          <p15:clr>
            <a:srgbClr val="F26B43"/>
          </p15:clr>
        </p15:guide>
        <p15:guide id="9" pos="7242">
          <p15:clr>
            <a:srgbClr val="F26B43"/>
          </p15:clr>
        </p15:guide>
        <p15:guide id="10" orient="horz" pos="3657">
          <p15:clr>
            <a:srgbClr val="F26B43"/>
          </p15:clr>
        </p15:guide>
        <p15:guide id="11" orient="horz" pos="3974">
          <p15:clr>
            <a:srgbClr val="F26B43"/>
          </p15:clr>
        </p15:guide>
        <p15:guide id="12" orient="horz" pos="1480">
          <p15:clr>
            <a:srgbClr val="F26B43"/>
          </p15:clr>
        </p15:guide>
        <p15:guide id="13" pos="3522">
          <p15:clr>
            <a:srgbClr val="F26B43"/>
          </p15:clr>
        </p15:guide>
        <p15:guide id="14" pos="3727">
          <p15:clr>
            <a:srgbClr val="F26B43"/>
          </p15:clr>
        </p15:guide>
        <p15:guide id="15" orient="horz" pos="11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Layout" Target="../diagrams/layout9.xml"/><Relationship Id="rId7" Type="http://schemas.openxmlformats.org/officeDocument/2006/relationships/image" Target="../media/image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Layout" Target="../diagrams/layout10.xml"/><Relationship Id="rId7" Type="http://schemas.openxmlformats.org/officeDocument/2006/relationships/image" Target="../media/image3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diagramLayout" Target="../diagrams/layout11.xml"/><Relationship Id="rId7" Type="http://schemas.openxmlformats.org/officeDocument/2006/relationships/image" Target="../media/image3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Layout" Target="../diagrams/layout13.xml"/><Relationship Id="rId7" Type="http://schemas.openxmlformats.org/officeDocument/2006/relationships/image" Target="../media/image3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Layout" Target="../diagrams/layout14.xml"/><Relationship Id="rId7" Type="http://schemas.openxmlformats.org/officeDocument/2006/relationships/image" Target="../media/image3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Layout" Target="../diagrams/layout15.xml"/><Relationship Id="rId7" Type="http://schemas.openxmlformats.org/officeDocument/2006/relationships/image" Target="../media/image3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Layout" Target="../diagrams/layout16.xml"/><Relationship Id="rId7" Type="http://schemas.openxmlformats.org/officeDocument/2006/relationships/image" Target="../media/image3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17.xml"/><Relationship Id="rId7" Type="http://schemas.openxmlformats.org/officeDocument/2006/relationships/image" Target="../media/image3.png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18.xml"/><Relationship Id="rId7" Type="http://schemas.openxmlformats.org/officeDocument/2006/relationships/image" Target="../media/image3.png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3.pn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7" Type="http://schemas.openxmlformats.org/officeDocument/2006/relationships/image" Target="../media/image3.pn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7" Type="http://schemas.openxmlformats.org/officeDocument/2006/relationships/image" Target="../media/image3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7" Type="http://schemas.openxmlformats.org/officeDocument/2006/relationships/image" Target="../media/image3.png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Layout" Target="../diagrams/layout7.xml"/><Relationship Id="rId7" Type="http://schemas.openxmlformats.org/officeDocument/2006/relationships/image" Target="../media/image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39475CCA-C984-A046-88FA-B3260A1C6D9E}"/>
              </a:ext>
            </a:extLst>
          </p:cNvPr>
          <p:cNvSpPr/>
          <p:nvPr/>
        </p:nvSpPr>
        <p:spPr>
          <a:xfrm>
            <a:off x="371475" y="368300"/>
            <a:ext cx="11449050" cy="5437188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E77C2A-2147-8747-B177-75ACC3A39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116" y="845972"/>
            <a:ext cx="10536032" cy="2105776"/>
          </a:xfrm>
        </p:spPr>
        <p:txBody>
          <a:bodyPr>
            <a:noAutofit/>
          </a:bodyPr>
          <a:lstStyle/>
          <a:p>
            <a:r>
              <a:rPr lang="de-DE" sz="8000" dirty="0"/>
              <a:t>4-Ecken-Quiz</a:t>
            </a:r>
            <a:br>
              <a:rPr lang="de-DE" sz="8000" dirty="0"/>
            </a:br>
            <a:r>
              <a:rPr lang="de-DE" sz="8000" dirty="0"/>
              <a:t>Vielfalt und Toleranz kennenlernen</a:t>
            </a:r>
            <a:br>
              <a:rPr lang="de-DE" sz="8000" dirty="0"/>
            </a:br>
            <a:r>
              <a:rPr lang="de-DE" sz="8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272498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News Gothic MT" panose="020B0504020203020204" pitchFamily="34" charset="0"/>
              </a:rPr>
              <a:t>Testfrage: Wie viele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4: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526469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Holzstift, Büroausstattung, Kinderkunst, Schreibwaren enthält.&#10;&#10;Automatisch generierte Beschreibung">
            <a:extLst>
              <a:ext uri="{FF2B5EF4-FFF2-40B4-BE49-F238E27FC236}">
                <a16:creationId xmlns:a16="http://schemas.microsoft.com/office/drawing/2014/main" id="{3BE4C6B8-47AE-EB5E-673E-9AD71A9F69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41" y="2640622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7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News Gothic MT" panose="020B0504020203020204" pitchFamily="34" charset="0"/>
              </a:rPr>
              <a:t>Testfrage: Wie viele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4: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77885242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Holzstift, Büroausstattung, Kinderkunst, Schreibwaren enthält.&#10;&#10;Automatisch generierte Beschreibung">
            <a:extLst>
              <a:ext uri="{FF2B5EF4-FFF2-40B4-BE49-F238E27FC236}">
                <a16:creationId xmlns:a16="http://schemas.microsoft.com/office/drawing/2014/main" id="{3BE4C6B8-47AE-EB5E-673E-9AD71A9F69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41" y="2640622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15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5" y="515228"/>
            <a:ext cx="6299117" cy="4598088"/>
          </a:xfrm>
          <a:prstGeom prst="rect">
            <a:avLst/>
          </a:prstGeom>
          <a:solidFill>
            <a:srgbClr val="5486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583801" y="672171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5</a:t>
            </a:r>
            <a:r>
              <a:rPr lang="de-DE" sz="2400" b="1" u="sng" dirty="0">
                <a:solidFill>
                  <a:srgbClr val="FAFAFA"/>
                </a:solidFill>
                <a:latin typeface="News Gothic MT" panose="020B0503020103020203" pitchFamily="34" charset="0"/>
              </a:rPr>
              <a:t>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5726783"/>
              </p:ext>
            </p:extLst>
          </p:nvPr>
        </p:nvGraphicFramePr>
        <p:xfrm>
          <a:off x="5513888" y="1290778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draußen, Kleidung, Person, Menschliches Gesicht enthält.&#10;&#10;Automatisch generierte Beschreibung">
            <a:extLst>
              <a:ext uri="{FF2B5EF4-FFF2-40B4-BE49-F238E27FC236}">
                <a16:creationId xmlns:a16="http://schemas.microsoft.com/office/drawing/2014/main" id="{A8DBF28F-A7C4-397D-A266-56198EC7D7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3" y="2501206"/>
            <a:ext cx="4774406" cy="317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371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5" y="515228"/>
            <a:ext cx="6299117" cy="4598088"/>
          </a:xfrm>
          <a:prstGeom prst="rect">
            <a:avLst/>
          </a:prstGeom>
          <a:solidFill>
            <a:srgbClr val="5486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583801" y="672171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5</a:t>
            </a:r>
            <a:r>
              <a:rPr lang="de-DE" sz="2400" b="1" u="sng" dirty="0">
                <a:solidFill>
                  <a:srgbClr val="FAFAFA"/>
                </a:solidFill>
                <a:latin typeface="News Gothic MT" panose="020B0503020103020203" pitchFamily="34" charset="0"/>
              </a:rPr>
              <a:t>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9421806"/>
              </p:ext>
            </p:extLst>
          </p:nvPr>
        </p:nvGraphicFramePr>
        <p:xfrm>
          <a:off x="5513888" y="1290778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draußen, Kleidung, Person, Menschliches Gesicht enthält.&#10;&#10;Automatisch generierte Beschreibung">
            <a:extLst>
              <a:ext uri="{FF2B5EF4-FFF2-40B4-BE49-F238E27FC236}">
                <a16:creationId xmlns:a16="http://schemas.microsoft.com/office/drawing/2014/main" id="{A8DBF28F-A7C4-397D-A266-56198EC7D7E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73" y="2501206"/>
            <a:ext cx="4774406" cy="3177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637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5" y="515228"/>
            <a:ext cx="6299117" cy="4598088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6: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6586983"/>
              </p:ext>
            </p:extLst>
          </p:nvPr>
        </p:nvGraphicFramePr>
        <p:xfrm>
          <a:off x="5513888" y="1290778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7" name="Grafik 6" descr="Ein Bild, das draußen, Menschenmenge, Zuschauer, Person enthält.&#10;&#10;Automatisch generierte Beschreibung">
            <a:extLst>
              <a:ext uri="{FF2B5EF4-FFF2-40B4-BE49-F238E27FC236}">
                <a16:creationId xmlns:a16="http://schemas.microsoft.com/office/drawing/2014/main" id="{0CE31107-64F8-5371-C8C8-B813F5416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18" y="2561958"/>
            <a:ext cx="4920182" cy="327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82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5" y="515228"/>
            <a:ext cx="6299117" cy="4598088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6: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801381"/>
              </p:ext>
            </p:extLst>
          </p:nvPr>
        </p:nvGraphicFramePr>
        <p:xfrm>
          <a:off x="5513888" y="1290778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7" name="Grafik 6" descr="Ein Bild, das draußen, Menschenmenge, Zuschauer, Person enthält.&#10;&#10;Automatisch generierte Beschreibung">
            <a:extLst>
              <a:ext uri="{FF2B5EF4-FFF2-40B4-BE49-F238E27FC236}">
                <a16:creationId xmlns:a16="http://schemas.microsoft.com/office/drawing/2014/main" id="{0CE31107-64F8-5371-C8C8-B813F5416A8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18" y="2561958"/>
            <a:ext cx="4920182" cy="327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0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rgbClr val="57B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7: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7551653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Produkt, Naturkost, Lokale Speisen, Essen enthält.&#10;&#10;Automatisch generierte Beschreibung">
            <a:extLst>
              <a:ext uri="{FF2B5EF4-FFF2-40B4-BE49-F238E27FC236}">
                <a16:creationId xmlns:a16="http://schemas.microsoft.com/office/drawing/2014/main" id="{55C4872F-EC6B-CBC0-A72E-38E719D3D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87" y="2956869"/>
            <a:ext cx="4582785" cy="276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186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rgbClr val="57B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7: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9474169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Produkt, Naturkost, Lokale Speisen, Essen enthält.&#10;&#10;Automatisch generierte Beschreibung">
            <a:extLst>
              <a:ext uri="{FF2B5EF4-FFF2-40B4-BE49-F238E27FC236}">
                <a16:creationId xmlns:a16="http://schemas.microsoft.com/office/drawing/2014/main" id="{55C4872F-EC6B-CBC0-A72E-38E719D3D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87" y="2956869"/>
            <a:ext cx="4582785" cy="276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92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809648" y="506349"/>
            <a:ext cx="6683717" cy="5440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News Gothic MT" panose="020B0504020203020204" pitchFamily="34" charset="0"/>
              </a:rPr>
              <a:t>Testfrage: Wie viele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8: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1090483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Kleidung, Person, Im Haus, Frau enthält.&#10;&#10;Automatisch generierte Beschreibung">
            <a:extLst>
              <a:ext uri="{FF2B5EF4-FFF2-40B4-BE49-F238E27FC236}">
                <a16:creationId xmlns:a16="http://schemas.microsoft.com/office/drawing/2014/main" id="{E424006E-D998-9A9B-D6B1-9B296402E6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0" y="3164043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8406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809648" y="506349"/>
            <a:ext cx="6683717" cy="5440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News Gothic MT" panose="020B0504020203020204" pitchFamily="34" charset="0"/>
              </a:rPr>
              <a:t>Testfrage: Wie viele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8: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7997424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Ein Bild, das Kleidung, Person, Im Haus, Frau enthält.&#10;&#10;Automatisch generierte Beschreibung">
            <a:extLst>
              <a:ext uri="{FF2B5EF4-FFF2-40B4-BE49-F238E27FC236}">
                <a16:creationId xmlns:a16="http://schemas.microsoft.com/office/drawing/2014/main" id="{E424006E-D998-9A9B-D6B1-9B296402E6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0" y="3164043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3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4" y="914723"/>
            <a:ext cx="6299117" cy="4598088"/>
          </a:xfrm>
          <a:prstGeom prst="rect">
            <a:avLst/>
          </a:prstGeom>
          <a:solidFill>
            <a:srgbClr val="5486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Grafik 6" descr="Ein Bild, das Essen, Lebensmittelgruppe, Snack, Süßigkeiten enthält.&#10;&#10;Automatisch generierte Beschreibung">
            <a:extLst>
              <a:ext uri="{FF2B5EF4-FFF2-40B4-BE49-F238E27FC236}">
                <a16:creationId xmlns:a16="http://schemas.microsoft.com/office/drawing/2014/main" id="{64D615B3-FF95-B9D7-65E2-260E75B6C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07" y="2516077"/>
            <a:ext cx="4426946" cy="2996734"/>
          </a:xfrm>
          <a:prstGeom prst="rect">
            <a:avLst/>
          </a:prstGeom>
        </p:spPr>
      </p:pic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7316001"/>
              </p:ext>
            </p:extLst>
          </p:nvPr>
        </p:nvGraphicFramePr>
        <p:xfrm>
          <a:off x="5513888" y="1690273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893D580C-222F-A39A-F512-34CC0A30D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88" y="1004608"/>
            <a:ext cx="5390561" cy="595780"/>
          </a:xfrm>
        </p:spPr>
        <p:txBody>
          <a:bodyPr/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Aptos" panose="020B0004020202020204" pitchFamily="34" charset="0"/>
              </a:rPr>
              <a:t>Testfrage</a:t>
            </a:r>
          </a:p>
        </p:txBody>
      </p:sp>
    </p:spTree>
    <p:extLst>
      <p:ext uri="{BB962C8B-B14F-4D97-AF65-F5344CB8AC3E}">
        <p14:creationId xmlns:p14="http://schemas.microsoft.com/office/powerpoint/2010/main" val="29220196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820436" y="515227"/>
            <a:ext cx="10716455" cy="54400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News Gothic MT" panose="020B0504020203020204" pitchFamily="34" charset="0"/>
              </a:rPr>
              <a:t>Testfrage: Wie viele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9: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7048559"/>
              </p:ext>
            </p:extLst>
          </p:nvPr>
        </p:nvGraphicFramePr>
        <p:xfrm>
          <a:off x="1289538" y="1290777"/>
          <a:ext cx="9963720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739" y="79224"/>
            <a:ext cx="2101261" cy="210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813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820436" y="515227"/>
            <a:ext cx="10716455" cy="54400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dirty="0">
                <a:solidFill>
                  <a:schemeClr val="bg1"/>
                </a:solidFill>
                <a:latin typeface="News Gothic MT" panose="020B0504020203020204" pitchFamily="34" charset="0"/>
              </a:rPr>
              <a:t>Testfrage: Wie viele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9: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0029894"/>
              </p:ext>
            </p:extLst>
          </p:nvPr>
        </p:nvGraphicFramePr>
        <p:xfrm>
          <a:off x="1289538" y="1290777"/>
          <a:ext cx="9963720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739" y="79224"/>
            <a:ext cx="2101261" cy="210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8990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2404580" y="725158"/>
            <a:ext cx="8864209" cy="4598088"/>
          </a:xfrm>
          <a:prstGeom prst="rect">
            <a:avLst/>
          </a:prstGeom>
          <a:solidFill>
            <a:srgbClr val="5486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3966999" y="956893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News Gothic MT" panose="020B0503020103020203" pitchFamily="34" charset="0"/>
              </a:rPr>
              <a:t>FRAGE 10: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6633456"/>
              </p:ext>
            </p:extLst>
          </p:nvPr>
        </p:nvGraphicFramePr>
        <p:xfrm>
          <a:off x="2728243" y="1650292"/>
          <a:ext cx="8284211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2" y="137095"/>
            <a:ext cx="2101261" cy="210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328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2404580" y="725158"/>
            <a:ext cx="8864209" cy="4598088"/>
          </a:xfrm>
          <a:prstGeom prst="rect">
            <a:avLst/>
          </a:prstGeom>
          <a:solidFill>
            <a:srgbClr val="5486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3966999" y="956893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u="sng" dirty="0">
                <a:solidFill>
                  <a:srgbClr val="FAFAFA"/>
                </a:solidFill>
                <a:latin typeface="News Gothic MT" panose="020B0503020103020203" pitchFamily="34" charset="0"/>
              </a:rPr>
              <a:t>FRAGE 10: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2423571"/>
              </p:ext>
            </p:extLst>
          </p:nvPr>
        </p:nvGraphicFramePr>
        <p:xfrm>
          <a:off x="2728243" y="1650292"/>
          <a:ext cx="8284211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82" y="137095"/>
            <a:ext cx="2101261" cy="210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737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39475CCA-C984-A046-88FA-B3260A1C6D9E}"/>
              </a:ext>
            </a:extLst>
          </p:cNvPr>
          <p:cNvSpPr/>
          <p:nvPr/>
        </p:nvSpPr>
        <p:spPr>
          <a:xfrm>
            <a:off x="371475" y="368300"/>
            <a:ext cx="11449050" cy="5437188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4E77C2A-2147-8747-B177-75ACC3A39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116" y="845972"/>
            <a:ext cx="10536032" cy="2105776"/>
          </a:xfrm>
        </p:spPr>
        <p:txBody>
          <a:bodyPr>
            <a:noAutofit/>
          </a:bodyPr>
          <a:lstStyle/>
          <a:p>
            <a:r>
              <a:rPr lang="de-DE" sz="8000" dirty="0"/>
              <a:t>Das war`s!</a:t>
            </a:r>
            <a:br>
              <a:rPr lang="de-DE" sz="8000" dirty="0"/>
            </a:br>
            <a:r>
              <a:rPr lang="de-DE" sz="5400" dirty="0"/>
              <a:t>4-Ecken-Quiz</a:t>
            </a:r>
            <a:br>
              <a:rPr lang="de-DE" sz="5400" dirty="0"/>
            </a:br>
            <a:r>
              <a:rPr lang="de-DE" sz="5400" dirty="0"/>
              <a:t>Vielfalt und Toleranz kennenlernen</a:t>
            </a:r>
            <a:br>
              <a:rPr lang="de-DE" sz="8000" dirty="0"/>
            </a:br>
            <a:r>
              <a:rPr lang="de-DE" sz="80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0677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4" y="914723"/>
            <a:ext cx="6299117" cy="4598088"/>
          </a:xfrm>
          <a:prstGeom prst="rect">
            <a:avLst/>
          </a:prstGeom>
          <a:solidFill>
            <a:srgbClr val="5486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Grafik 6" descr="Ein Bild, das Essen, Lebensmittelgruppe, Snack, Süßigkeiten enthält.&#10;&#10;Automatisch generierte Beschreibung">
            <a:extLst>
              <a:ext uri="{FF2B5EF4-FFF2-40B4-BE49-F238E27FC236}">
                <a16:creationId xmlns:a16="http://schemas.microsoft.com/office/drawing/2014/main" id="{64D615B3-FF95-B9D7-65E2-260E75B6C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07" y="2516077"/>
            <a:ext cx="4426946" cy="2996734"/>
          </a:xfrm>
          <a:prstGeom prst="rect">
            <a:avLst/>
          </a:prstGeom>
        </p:spPr>
      </p:pic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7334910"/>
              </p:ext>
            </p:extLst>
          </p:nvPr>
        </p:nvGraphicFramePr>
        <p:xfrm>
          <a:off x="5513888" y="1690273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sp>
        <p:nvSpPr>
          <p:cNvPr id="3" name="Titel 1">
            <a:extLst>
              <a:ext uri="{FF2B5EF4-FFF2-40B4-BE49-F238E27FC236}">
                <a16:creationId xmlns:a16="http://schemas.microsoft.com/office/drawing/2014/main" id="{893D580C-222F-A39A-F512-34CC0A30D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88" y="1004608"/>
            <a:ext cx="5390561" cy="595780"/>
          </a:xfrm>
        </p:spPr>
        <p:txBody>
          <a:bodyPr/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Aptos" panose="020B0004020202020204" pitchFamily="34" charset="0"/>
              </a:rPr>
              <a:t>Testfrage</a:t>
            </a:r>
          </a:p>
        </p:txBody>
      </p:sp>
    </p:spTree>
    <p:extLst>
      <p:ext uri="{BB962C8B-B14F-4D97-AF65-F5344CB8AC3E}">
        <p14:creationId xmlns:p14="http://schemas.microsoft.com/office/powerpoint/2010/main" val="3432008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5" y="515228"/>
            <a:ext cx="6299117" cy="4598088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Aptos" panose="020B0004020202020204" pitchFamily="34" charset="0"/>
              </a:rPr>
              <a:t>Frage 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3455211" y="1290777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>
                <a:solidFill>
                  <a:srgbClr val="FAFAFA"/>
                </a:solidFill>
                <a:latin typeface="News Gothic MT" panose="020B0503020103020203" pitchFamily="34" charset="0"/>
              </a:rPr>
              <a:t>Frage 1: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08802485"/>
              </p:ext>
            </p:extLst>
          </p:nvPr>
        </p:nvGraphicFramePr>
        <p:xfrm>
          <a:off x="5513888" y="1290778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Kinder mit einfarbiger Füllung">
            <a:extLst>
              <a:ext uri="{FF2B5EF4-FFF2-40B4-BE49-F238E27FC236}">
                <a16:creationId xmlns:a16="http://schemas.microsoft.com/office/drawing/2014/main" id="{02477B80-4019-17DD-7C73-89463F374D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8131" y="3031317"/>
            <a:ext cx="2612897" cy="261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17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5167615" y="515228"/>
            <a:ext cx="6299117" cy="4598088"/>
          </a:xfrm>
          <a:prstGeom prst="rect">
            <a:avLst/>
          </a:prstGeom>
          <a:solidFill>
            <a:srgbClr val="EE7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r>
              <a:rPr lang="de-DE" sz="2800" b="1" u="sng" dirty="0">
                <a:solidFill>
                  <a:schemeClr val="bg1"/>
                </a:solidFill>
                <a:latin typeface="Aptos" panose="020B0004020202020204" pitchFamily="34" charset="0"/>
              </a:rPr>
              <a:t>Frage 1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3455211" y="1290777"/>
            <a:ext cx="5739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u="sng" dirty="0">
                <a:solidFill>
                  <a:srgbClr val="FAFAFA"/>
                </a:solidFill>
                <a:latin typeface="News Gothic MT" panose="020B0503020103020203" pitchFamily="34" charset="0"/>
              </a:rPr>
              <a:t>Frage 1: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313468"/>
              </p:ext>
            </p:extLst>
          </p:nvPr>
        </p:nvGraphicFramePr>
        <p:xfrm>
          <a:off x="5513888" y="1290778"/>
          <a:ext cx="5739370" cy="3046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8" name="Grafik 7" descr="Kinder mit einfarbiger Füllung">
            <a:extLst>
              <a:ext uri="{FF2B5EF4-FFF2-40B4-BE49-F238E27FC236}">
                <a16:creationId xmlns:a16="http://schemas.microsoft.com/office/drawing/2014/main" id="{02477B80-4019-17DD-7C73-89463F374D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8131" y="3031317"/>
            <a:ext cx="2612897" cy="261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228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rgbClr val="57B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352983" y="697080"/>
            <a:ext cx="5739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</a:t>
            </a:r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 2: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467750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7" name="Grafik 6" descr="Ein Bild, das Text, draußen, Beschilderung, Schild enthält.&#10;&#10;Automatisch generierte Beschreibung">
            <a:extLst>
              <a:ext uri="{FF2B5EF4-FFF2-40B4-BE49-F238E27FC236}">
                <a16:creationId xmlns:a16="http://schemas.microsoft.com/office/drawing/2014/main" id="{9FBBDB13-7195-634D-AADB-E835B408A5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0" y="2623037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584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rgbClr val="57B9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352983" y="697080"/>
            <a:ext cx="5739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</a:t>
            </a:r>
            <a:r>
              <a:rPr lang="de-DE" sz="2400" b="1" u="sng" dirty="0">
                <a:solidFill>
                  <a:srgbClr val="FAFAFA"/>
                </a:solidFill>
                <a:latin typeface="Aptos" panose="020B0004020202020204" pitchFamily="34" charset="0"/>
              </a:rPr>
              <a:t> 2: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1559908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7" name="Grafik 6" descr="Ein Bild, das Text, draußen, Beschilderung, Schild enthält.&#10;&#10;Automatisch generierte Beschreibung">
            <a:extLst>
              <a:ext uri="{FF2B5EF4-FFF2-40B4-BE49-F238E27FC236}">
                <a16:creationId xmlns:a16="http://schemas.microsoft.com/office/drawing/2014/main" id="{9FBBDB13-7195-634D-AADB-E835B408A5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0" y="2623037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406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endParaRPr lang="de-DE" sz="2800" b="1" dirty="0">
              <a:solidFill>
                <a:schemeClr val="bg1"/>
              </a:solidFill>
              <a:latin typeface="News Gothic MT" panose="020B0504020203020204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52322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3: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9404730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7" name="Grafik 6" descr="Ein Bild, das Text, draußen, Beschilderung, Schild enthält.&#10;&#10;Automatisch generierte Beschreibung">
            <a:extLst>
              <a:ext uri="{FF2B5EF4-FFF2-40B4-BE49-F238E27FC236}">
                <a16:creationId xmlns:a16="http://schemas.microsoft.com/office/drawing/2014/main" id="{9FBBDB13-7195-634D-AADB-E835B408A5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0" y="2623037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95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9593F3D8-6FF5-6244-B662-ED0E9EA72777}"/>
              </a:ext>
            </a:extLst>
          </p:cNvPr>
          <p:cNvSpPr/>
          <p:nvPr/>
        </p:nvSpPr>
        <p:spPr>
          <a:xfrm>
            <a:off x="4783015" y="515227"/>
            <a:ext cx="6683717" cy="5440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21F2B-6254-E048-AD5B-5B4771099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489" y="659572"/>
            <a:ext cx="5390561" cy="595780"/>
          </a:xfrm>
        </p:spPr>
        <p:txBody>
          <a:bodyPr/>
          <a:lstStyle/>
          <a:p>
            <a:pPr algn="ctr"/>
            <a:endParaRPr lang="de-DE" sz="2800" b="1" dirty="0">
              <a:solidFill>
                <a:schemeClr val="bg1"/>
              </a:solidFill>
              <a:latin typeface="News Gothic MT" panose="020B0504020203020204" pitchFamily="34" charset="0"/>
            </a:endParaRP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4DACAE-8758-4C49-8B0C-249F2BBB5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6CD362-4671-DB4B-98F3-FA38A96A1754}" type="slidenum">
              <a:rPr kumimoji="0" lang="de-DE" sz="1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9E31CBE-7301-D5D0-DFE6-429B7E05280E}"/>
              </a:ext>
            </a:extLst>
          </p:cNvPr>
          <p:cNvSpPr txBox="1"/>
          <p:nvPr/>
        </p:nvSpPr>
        <p:spPr>
          <a:xfrm>
            <a:off x="5273084" y="668190"/>
            <a:ext cx="5739370" cy="52322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800" b="1" u="sng" dirty="0">
                <a:solidFill>
                  <a:srgbClr val="FAFAFA"/>
                </a:solidFill>
                <a:latin typeface="Aptos" panose="020B0004020202020204" pitchFamily="34" charset="0"/>
              </a:rPr>
              <a:t>FRAGE 3:</a:t>
            </a:r>
          </a:p>
        </p:txBody>
      </p:sp>
      <p:graphicFrame>
        <p:nvGraphicFramePr>
          <p:cNvPr id="13" name="Textfeld 2">
            <a:extLst>
              <a:ext uri="{FF2B5EF4-FFF2-40B4-BE49-F238E27FC236}">
                <a16:creationId xmlns:a16="http://schemas.microsoft.com/office/drawing/2014/main" id="{F992D9D3-D42B-C28C-7DD7-41D10706AE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9029787"/>
              </p:ext>
            </p:extLst>
          </p:nvPr>
        </p:nvGraphicFramePr>
        <p:xfrm>
          <a:off x="5038832" y="1290777"/>
          <a:ext cx="6214426" cy="40549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8CD11A54-52AC-14E2-1825-CA754C3A19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0" y="240147"/>
            <a:ext cx="2101261" cy="2101261"/>
          </a:xfrm>
          <a:prstGeom prst="rect">
            <a:avLst/>
          </a:prstGeom>
        </p:spPr>
      </p:pic>
      <p:pic>
        <p:nvPicPr>
          <p:cNvPr id="7" name="Grafik 6" descr="Ein Bild, das Text, draußen, Beschilderung, Schild enthält.&#10;&#10;Automatisch generierte Beschreibung">
            <a:extLst>
              <a:ext uri="{FF2B5EF4-FFF2-40B4-BE49-F238E27FC236}">
                <a16:creationId xmlns:a16="http://schemas.microsoft.com/office/drawing/2014/main" id="{9FBBDB13-7195-634D-AADB-E835B408A50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80" y="2623037"/>
            <a:ext cx="4064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8529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">
  <a:themeElements>
    <a:clrScheme name="ToleranzRäume">
      <a:dk1>
        <a:srgbClr val="000000"/>
      </a:dk1>
      <a:lt1>
        <a:srgbClr val="FFFFFF"/>
      </a:lt1>
      <a:dk2>
        <a:srgbClr val="767776"/>
      </a:dk2>
      <a:lt2>
        <a:srgbClr val="E7E6E6"/>
      </a:lt2>
      <a:accent1>
        <a:srgbClr val="4F7CB1"/>
      </a:accent1>
      <a:accent2>
        <a:srgbClr val="555685"/>
      </a:accent2>
      <a:accent3>
        <a:srgbClr val="DF5555"/>
      </a:accent3>
      <a:accent4>
        <a:srgbClr val="E5713E"/>
      </a:accent4>
      <a:accent5>
        <a:srgbClr val="F3B463"/>
      </a:accent5>
      <a:accent6>
        <a:srgbClr val="57B9A3"/>
      </a:accent6>
      <a:hlink>
        <a:srgbClr val="57B9A3"/>
      </a:hlink>
      <a:folHlink>
        <a:srgbClr val="4F7CB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EA3DB7B0B2CB044B459BF9513DAACBF" ma:contentTypeVersion="16" ma:contentTypeDescription="Ein neues Dokument erstellen." ma:contentTypeScope="" ma:versionID="1fcabbcd3b851a8877a66d3c0a87a101">
  <xsd:schema xmlns:xsd="http://www.w3.org/2001/XMLSchema" xmlns:xs="http://www.w3.org/2001/XMLSchema" xmlns:p="http://schemas.microsoft.com/office/2006/metadata/properties" xmlns:ns2="1432ab58-9adb-48ae-8612-b883f81be93a" xmlns:ns3="ca30a400-2da2-4f73-80a0-f351bad52d92" targetNamespace="http://schemas.microsoft.com/office/2006/metadata/properties" ma:root="true" ma:fieldsID="21b2574d0bae95855ca9df300252a394" ns2:_="" ns3:_="">
    <xsd:import namespace="1432ab58-9adb-48ae-8612-b883f81be93a"/>
    <xsd:import namespace="ca30a400-2da2-4f73-80a0-f351bad52d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32ab58-9adb-48ae-8612-b883f81be9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cc9eec2e-ebbc-4d8e-82de-473616ba776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30a400-2da2-4f73-80a0-f351bad52d9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ca6c3d6-ea0f-4b3d-aa90-a29b18b265bb}" ma:internalName="TaxCatchAll" ma:showField="CatchAllData" ma:web="ca30a400-2da2-4f73-80a0-f351bad52d9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32ab58-9adb-48ae-8612-b883f81be93a">
      <Terms xmlns="http://schemas.microsoft.com/office/infopath/2007/PartnerControls"/>
    </lcf76f155ced4ddcb4097134ff3c332f>
    <TaxCatchAll xmlns="ca30a400-2da2-4f73-80a0-f351bad52d92" xsi:nil="true"/>
  </documentManagement>
</p:properties>
</file>

<file path=customXml/itemProps1.xml><?xml version="1.0" encoding="utf-8"?>
<ds:datastoreItem xmlns:ds="http://schemas.openxmlformats.org/officeDocument/2006/customXml" ds:itemID="{35CF4310-A72E-48DD-822E-1A1F0B2940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0A60CB-B348-449D-8C9A-FAE9060D99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32ab58-9adb-48ae-8612-b883f81be93a"/>
    <ds:schemaRef ds:uri="ca30a400-2da2-4f73-80a0-f351bad52d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FA5468C-C8CE-4221-970A-08DC48B578DD}">
  <ds:schemaRefs>
    <ds:schemaRef ds:uri="2ecfe2dd-4410-44de-acfc-8f24e421a410"/>
    <ds:schemaRef ds:uri="7aaded5a-02a0-4f03-9046-1053c175d90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432ab58-9adb-48ae-8612-b883f81be93a"/>
    <ds:schemaRef ds:uri="ca30a400-2da2-4f73-80a0-f351bad52d9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1034</Words>
  <Application>Microsoft Office PowerPoint</Application>
  <PresentationFormat>Breitbild</PresentationFormat>
  <Paragraphs>160</Paragraphs>
  <Slides>24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0" baseType="lpstr">
      <vt:lpstr>Aptos</vt:lpstr>
      <vt:lpstr>Arial</vt:lpstr>
      <vt:lpstr>Arial Black</vt:lpstr>
      <vt:lpstr>Calibri</vt:lpstr>
      <vt:lpstr>News Gothic MT</vt:lpstr>
      <vt:lpstr>1_Office</vt:lpstr>
      <vt:lpstr>4-Ecken-Quiz Vielfalt und Toleranz kennenlernen  </vt:lpstr>
      <vt:lpstr>Testfrage</vt:lpstr>
      <vt:lpstr>Testfrage</vt:lpstr>
      <vt:lpstr>Frage 1</vt:lpstr>
      <vt:lpstr>Frage 1</vt:lpstr>
      <vt:lpstr>PowerPoint-Präsentation</vt:lpstr>
      <vt:lpstr>PowerPoint-Präsentation</vt:lpstr>
      <vt:lpstr>PowerPoint-Präsentation</vt:lpstr>
      <vt:lpstr>PowerPoint-Präsentation</vt:lpstr>
      <vt:lpstr>Testfrage: Wie viele</vt:lpstr>
      <vt:lpstr>Testfrage: Wie viele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Testfrage: Wie viele</vt:lpstr>
      <vt:lpstr>Testfrage: Wie viele</vt:lpstr>
      <vt:lpstr>Testfrage: Wie viele</vt:lpstr>
      <vt:lpstr>Testfrage: Wie viele</vt:lpstr>
      <vt:lpstr>PowerPoint-Präsentation</vt:lpstr>
      <vt:lpstr>PowerPoint-Präsentation</vt:lpstr>
      <vt:lpstr>Das war`s! 4-Ecken-Quiz Vielfalt und Toleranz kennenlernen 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Toleranz Quiz</dc:title>
  <dc:creator>Sophie Henkenherm</dc:creator>
  <cp:lastModifiedBy>Sophie Henkenherm</cp:lastModifiedBy>
  <cp:revision>4</cp:revision>
  <dcterms:created xsi:type="dcterms:W3CDTF">2023-01-17T11:21:07Z</dcterms:created>
  <dcterms:modified xsi:type="dcterms:W3CDTF">2023-12-21T14:32:24Z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0x010100574EC0B055CB484F808759334333CF7D</vt:lpwstr>
  </property>
  <property fmtid="{D5CDD505-2E9C-101B-9397-08002B2CF9AE}" pid="3" name="MediaServiceImageTags">
    <vt:lpwstr/>
  </property>
</Properties>
</file>