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5794"/>
    <a:srgbClr val="EA5153"/>
    <a:srgbClr val="EE7330"/>
    <a:srgbClr val="5488C7"/>
    <a:srgbClr val="60BEB0"/>
    <a:srgbClr val="FBB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4" autoAdjust="0"/>
    <p:restoredTop sz="93057" autoAdjust="0"/>
  </p:normalViewPr>
  <p:slideViewPr>
    <p:cSldViewPr snapToGrid="0">
      <p:cViewPr varScale="1">
        <p:scale>
          <a:sx n="60" d="100"/>
          <a:sy n="60" d="100"/>
        </p:scale>
        <p:origin x="27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029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67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99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20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17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09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26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19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555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33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43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4E9B8-81F1-407D-B0B3-E00ED9CE44EE}" type="datetimeFigureOut">
              <a:rPr lang="de-DE" smtClean="0"/>
              <a:t>07.02.2024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CA26-9C3E-4AA6-A253-C2E131A197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649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08AEA8B-CA4A-F459-57D4-CE972B89E5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0"/>
            <a:ext cx="10691813" cy="15119350"/>
          </a:xfrm>
          <a:prstGeom prst="rect">
            <a:avLst/>
          </a:prstGeom>
          <a:solidFill>
            <a:srgbClr val="5C57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Ein Bild, das draußen, Kleidung, Person, Gras enthält.&#10;&#10;Automatisch generierte Beschreibung">
            <a:extLst>
              <a:ext uri="{FF2B5EF4-FFF2-40B4-BE49-F238E27FC236}">
                <a16:creationId xmlns:a16="http://schemas.microsoft.com/office/drawing/2014/main" id="{F631A99A-8148-0DD1-E5D3-68BAE0419E3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8" t="6656" r="9778" b="40539"/>
          <a:stretch/>
        </p:blipFill>
        <p:spPr>
          <a:xfrm>
            <a:off x="3236638" y="559389"/>
            <a:ext cx="6963857" cy="7126202"/>
          </a:xfrm>
          <a:prstGeom prst="rect">
            <a:avLst/>
          </a:prstGeom>
        </p:spPr>
      </p:pic>
      <p:pic>
        <p:nvPicPr>
          <p:cNvPr id="10" name="Grafik 9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BAFB63EA-5E87-F8E0-554D-6B4ACCD54A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214" y="13715913"/>
            <a:ext cx="2705281" cy="844048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EC48A9F-77EE-364C-4445-5885A72E3C0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91318" y="6416755"/>
            <a:ext cx="84263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„Hier kannst du dein Zitat eintragen. Hier kannst du dein Zitat eintragen. Hier kannst du dein Zitat eintragen.“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A66F418-0C21-4A87-477B-0CE10139F763}"/>
              </a:ext>
            </a:extLst>
          </p:cNvPr>
          <p:cNvSpPr txBox="1"/>
          <p:nvPr/>
        </p:nvSpPr>
        <p:spPr>
          <a:xfrm>
            <a:off x="491318" y="11766796"/>
            <a:ext cx="8426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DEIN NAME</a:t>
            </a:r>
          </a:p>
        </p:txBody>
      </p:sp>
    </p:spTree>
    <p:extLst>
      <p:ext uri="{BB962C8B-B14F-4D97-AF65-F5344CB8AC3E}">
        <p14:creationId xmlns:p14="http://schemas.microsoft.com/office/powerpoint/2010/main" val="3999784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67311-8DD4-4F4F-0F56-00966E6F6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53BF525D-C419-FF72-6FD8-775A66190F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7" t="6686" r="1979" b="8133"/>
          <a:stretch/>
        </p:blipFill>
        <p:spPr>
          <a:xfrm>
            <a:off x="5241851" y="559389"/>
            <a:ext cx="4958644" cy="507424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11A513E-C7E6-296A-68E5-45158DBD5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95214" y="13715913"/>
            <a:ext cx="2705281" cy="844047"/>
          </a:xfrm>
          <a:prstGeom prst="rect">
            <a:avLst/>
          </a:prstGeom>
        </p:spPr>
      </p:pic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37085C25-5C14-DD0E-2296-3C6484AF03F2}"/>
              </a:ext>
            </a:extLst>
          </p:cNvPr>
          <p:cNvSpPr/>
          <p:nvPr/>
        </p:nvSpPr>
        <p:spPr>
          <a:xfrm>
            <a:off x="473349" y="3615070"/>
            <a:ext cx="8426369" cy="8966611"/>
          </a:xfrm>
          <a:prstGeom prst="roundRect">
            <a:avLst>
              <a:gd name="adj" fmla="val 4043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7428DFF-5BC2-E392-4314-1DCB855B6D03}"/>
              </a:ext>
            </a:extLst>
          </p:cNvPr>
          <p:cNvSpPr txBox="1"/>
          <p:nvPr/>
        </p:nvSpPr>
        <p:spPr>
          <a:xfrm>
            <a:off x="832104" y="3957863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5C5794"/>
                </a:solidFill>
              </a:rPr>
              <a:t>DEIN ZITAT: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2E100B8-FD78-778B-D94E-8E3A43BF2A58}"/>
              </a:ext>
            </a:extLst>
          </p:cNvPr>
          <p:cNvSpPr txBox="1"/>
          <p:nvPr/>
        </p:nvSpPr>
        <p:spPr>
          <a:xfrm>
            <a:off x="832104" y="11929872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5C5794"/>
                </a:solidFill>
              </a:rPr>
              <a:t>DEIN NAME:</a:t>
            </a:r>
          </a:p>
        </p:txBody>
      </p:sp>
    </p:spTree>
    <p:extLst>
      <p:ext uri="{BB962C8B-B14F-4D97-AF65-F5344CB8AC3E}">
        <p14:creationId xmlns:p14="http://schemas.microsoft.com/office/powerpoint/2010/main" val="53730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EA3DB7B0B2CB044B459BF9513DAACBF" ma:contentTypeVersion="17" ma:contentTypeDescription="Ein neues Dokument erstellen." ma:contentTypeScope="" ma:versionID="8865d1b447bcc91ea0147319572c1962">
  <xsd:schema xmlns:xsd="http://www.w3.org/2001/XMLSchema" xmlns:xs="http://www.w3.org/2001/XMLSchema" xmlns:p="http://schemas.microsoft.com/office/2006/metadata/properties" xmlns:ns2="1432ab58-9adb-48ae-8612-b883f81be93a" xmlns:ns3="ca30a400-2da2-4f73-80a0-f351bad52d92" targetNamespace="http://schemas.microsoft.com/office/2006/metadata/properties" ma:root="true" ma:fieldsID="5dee5afe1b476fd1a0220ba1109f9a1c" ns2:_="" ns3:_="">
    <xsd:import namespace="1432ab58-9adb-48ae-8612-b883f81be93a"/>
    <xsd:import namespace="ca30a400-2da2-4f73-80a0-f351bad52d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32ab58-9adb-48ae-8612-b883f81be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cc9eec2e-ebbc-4d8e-82de-473616ba77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30a400-2da2-4f73-80a0-f351bad52d9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ca6c3d6-ea0f-4b3d-aa90-a29b18b265bb}" ma:internalName="TaxCatchAll" ma:showField="CatchAllData" ma:web="ca30a400-2da2-4f73-80a0-f351bad52d9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32ab58-9adb-48ae-8612-b883f81be93a">
      <Terms xmlns="http://schemas.microsoft.com/office/infopath/2007/PartnerControls"/>
    </lcf76f155ced4ddcb4097134ff3c332f>
    <TaxCatchAll xmlns="ca30a400-2da2-4f73-80a0-f351bad52d92" xsi:nil="true"/>
  </documentManagement>
</p:properties>
</file>

<file path=customXml/itemProps1.xml><?xml version="1.0" encoding="utf-8"?>
<ds:datastoreItem xmlns:ds="http://schemas.openxmlformats.org/officeDocument/2006/customXml" ds:itemID="{21F2454E-6B69-4726-B5C1-A0E74682E3D1}"/>
</file>

<file path=customXml/itemProps2.xml><?xml version="1.0" encoding="utf-8"?>
<ds:datastoreItem xmlns:ds="http://schemas.openxmlformats.org/officeDocument/2006/customXml" ds:itemID="{7789EBFA-609B-4BCB-993A-1ACC29ADF176}"/>
</file>

<file path=customXml/itemProps3.xml><?xml version="1.0" encoding="utf-8"?>
<ds:datastoreItem xmlns:ds="http://schemas.openxmlformats.org/officeDocument/2006/customXml" ds:itemID="{0623BB9E-925C-49CD-A45A-8059BF91882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30</Words>
  <Application>Microsoft Office PowerPoint</Application>
  <PresentationFormat>Benutzerdefiniert</PresentationFormat>
  <Paragraphs>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Lydia Gabriel</dc:creator>
  <cp:lastModifiedBy>Lydia Gabriel</cp:lastModifiedBy>
  <cp:revision>4</cp:revision>
  <dcterms:created xsi:type="dcterms:W3CDTF">2024-02-07T08:48:16Z</dcterms:created>
  <dcterms:modified xsi:type="dcterms:W3CDTF">2024-02-07T13:14:22Z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0x0101008EA3DB7B0B2CB044B459BF9513DAACBF</vt:lpwstr>
  </property>
  <property fmtid="{D5CDD505-2E9C-101B-9397-08002B2CF9AE}" pid="3" name="MediaServiceImageTags">
    <vt:lpwstr/>
  </property>
</Properties>
</file>